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ink/ink1.xml" ContentType="application/inkml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</p:sldMasterIdLst>
  <p:sldIdLst>
    <p:sldId id="555" r:id="rId6"/>
    <p:sldId id="2147471207" r:id="rId7"/>
    <p:sldId id="2147471208" r:id="rId8"/>
    <p:sldId id="2147471209" r:id="rId9"/>
    <p:sldId id="2147471210" r:id="rId10"/>
    <p:sldId id="2147471211" r:id="rId11"/>
    <p:sldId id="2147471212" r:id="rId12"/>
    <p:sldId id="2147471258" r:id="rId13"/>
    <p:sldId id="2147471268" r:id="rId14"/>
    <p:sldId id="2147471213" r:id="rId15"/>
    <p:sldId id="2147471267" r:id="rId16"/>
    <p:sldId id="2147471280" r:id="rId17"/>
    <p:sldId id="2147471282" r:id="rId18"/>
    <p:sldId id="2147471214" r:id="rId19"/>
    <p:sldId id="2147471215" r:id="rId20"/>
    <p:sldId id="2147471216" r:id="rId21"/>
    <p:sldId id="2147471217" r:id="rId22"/>
    <p:sldId id="532" r:id="rId23"/>
    <p:sldId id="544" r:id="rId24"/>
    <p:sldId id="546" r:id="rId25"/>
    <p:sldId id="547" r:id="rId26"/>
    <p:sldId id="549" r:id="rId27"/>
    <p:sldId id="550" r:id="rId28"/>
    <p:sldId id="552" r:id="rId29"/>
    <p:sldId id="553" r:id="rId30"/>
    <p:sldId id="536" r:id="rId31"/>
    <p:sldId id="537" r:id="rId32"/>
    <p:sldId id="538" r:id="rId33"/>
    <p:sldId id="539" r:id="rId34"/>
    <p:sldId id="2147471251" r:id="rId35"/>
    <p:sldId id="2147471254" r:id="rId36"/>
    <p:sldId id="2147471290" r:id="rId37"/>
    <p:sldId id="2147471281" r:id="rId38"/>
    <p:sldId id="258" r:id="rId39"/>
    <p:sldId id="2147471289" r:id="rId40"/>
    <p:sldId id="2147471291" r:id="rId41"/>
    <p:sldId id="2147471293" r:id="rId42"/>
    <p:sldId id="2147471218" r:id="rId43"/>
    <p:sldId id="2147471219" r:id="rId44"/>
    <p:sldId id="2147471220" r:id="rId45"/>
    <p:sldId id="2147471221" r:id="rId46"/>
    <p:sldId id="2147471222" r:id="rId47"/>
    <p:sldId id="2147471226" r:id="rId48"/>
    <p:sldId id="2147471287" r:id="rId49"/>
    <p:sldId id="2147471294" r:id="rId50"/>
    <p:sldId id="2147471273" r:id="rId51"/>
    <p:sldId id="2147471274" r:id="rId52"/>
    <p:sldId id="2147471259" r:id="rId53"/>
    <p:sldId id="2147471261" r:id="rId54"/>
    <p:sldId id="2147471285" r:id="rId55"/>
    <p:sldId id="2147471288" r:id="rId56"/>
    <p:sldId id="2147471275" r:id="rId57"/>
    <p:sldId id="2147471276" r:id="rId58"/>
    <p:sldId id="2147471292" r:id="rId59"/>
    <p:sldId id="2147471255" r:id="rId60"/>
    <p:sldId id="2147471269" r:id="rId61"/>
    <p:sldId id="2147471277" r:id="rId62"/>
    <p:sldId id="263" r:id="rId63"/>
    <p:sldId id="2147471284" r:id="rId64"/>
    <p:sldId id="2147471270" r:id="rId65"/>
    <p:sldId id="2147471271" r:id="rId66"/>
    <p:sldId id="540" r:id="rId67"/>
    <p:sldId id="2147471283" r:id="rId68"/>
    <p:sldId id="2147471278" r:id="rId69"/>
    <p:sldId id="2147471227" r:id="rId70"/>
    <p:sldId id="2147471228" r:id="rId71"/>
    <p:sldId id="2147471229" r:id="rId72"/>
    <p:sldId id="2147471230" r:id="rId73"/>
    <p:sldId id="2147471231" r:id="rId74"/>
    <p:sldId id="2147471232" r:id="rId75"/>
    <p:sldId id="2147471263" r:id="rId76"/>
    <p:sldId id="2147471234" r:id="rId77"/>
    <p:sldId id="2147471264" r:id="rId78"/>
    <p:sldId id="2147471236" r:id="rId79"/>
    <p:sldId id="2147471244" r:id="rId80"/>
    <p:sldId id="2147471237" r:id="rId81"/>
    <p:sldId id="2147471265" r:id="rId82"/>
    <p:sldId id="2147471240" r:id="rId83"/>
    <p:sldId id="2147471245" r:id="rId84"/>
    <p:sldId id="2147471241" r:id="rId85"/>
    <p:sldId id="2147471246" r:id="rId86"/>
    <p:sldId id="2147471243" r:id="rId87"/>
    <p:sldId id="2147471242" r:id="rId88"/>
    <p:sldId id="2147471266" r:id="rId89"/>
    <p:sldId id="214747128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3DC73-86DA-478B-A557-54FDDA653BA7}" v="1" dt="2024-06-20T08:31:02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microsoft.com/office/2016/11/relationships/changesInfo" Target="changesInfos/changesInfo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tha-ext, Nandini /IN/EXT" userId="S::nandini.seetha-ext@sanofi.com::ce87a8d4-65c2-4323-8ca9-0652ccfab32d" providerId="AD" clId="Web-{1F04FE35-F7E8-FFAE-C3F2-146E3DBA30E3}"/>
    <pc:docChg chg="addSld delSld modSld">
      <pc:chgData name="Seetha-ext, Nandini /IN/EXT" userId="S::nandini.seetha-ext@sanofi.com::ce87a8d4-65c2-4323-8ca9-0652ccfab32d" providerId="AD" clId="Web-{1F04FE35-F7E8-FFAE-C3F2-146E3DBA30E3}" dt="2024-03-18T07:23:53.941" v="89" actId="20577"/>
      <pc:docMkLst>
        <pc:docMk/>
      </pc:docMkLst>
      <pc:sldChg chg="modSp">
        <pc:chgData name="Seetha-ext, Nandini /IN/EXT" userId="S::nandini.seetha-ext@sanofi.com::ce87a8d4-65c2-4323-8ca9-0652ccfab32d" providerId="AD" clId="Web-{1F04FE35-F7E8-FFAE-C3F2-146E3DBA30E3}" dt="2024-03-18T07:22:59.939" v="69"/>
        <pc:sldMkLst>
          <pc:docMk/>
          <pc:sldMk cId="109857222" sldId="256"/>
        </pc:sldMkLst>
        <pc:spChg chg="mod">
          <ac:chgData name="Seetha-ext, Nandini /IN/EXT" userId="S::nandini.seetha-ext@sanofi.com::ce87a8d4-65c2-4323-8ca9-0652ccfab32d" providerId="AD" clId="Web-{1F04FE35-F7E8-FFAE-C3F2-146E3DBA30E3}" dt="2024-03-18T07:22:59.939" v="69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Seetha-ext, Nandini /IN/EXT" userId="S::nandini.seetha-ext@sanofi.com::ce87a8d4-65c2-4323-8ca9-0652ccfab32d" providerId="AD" clId="Web-{1F04FE35-F7E8-FFAE-C3F2-146E3DBA30E3}" dt="2024-03-18T07:17:49.915" v="1"/>
        <pc:sldMkLst>
          <pc:docMk/>
          <pc:sldMk cId="242808439" sldId="257"/>
        </pc:sldMkLst>
      </pc:sldChg>
      <pc:sldChg chg="modSp add">
        <pc:chgData name="Seetha-ext, Nandini /IN/EXT" userId="S::nandini.seetha-ext@sanofi.com::ce87a8d4-65c2-4323-8ca9-0652ccfab32d" providerId="AD" clId="Web-{1F04FE35-F7E8-FFAE-C3F2-146E3DBA30E3}" dt="2024-03-18T07:20:27.748" v="23"/>
        <pc:sldMkLst>
          <pc:docMk/>
          <pc:sldMk cId="1048937004" sldId="520"/>
        </pc:sldMkLst>
        <pc:spChg chg="mod">
          <ac:chgData name="Seetha-ext, Nandini /IN/EXT" userId="S::nandini.seetha-ext@sanofi.com::ce87a8d4-65c2-4323-8ca9-0652ccfab32d" providerId="AD" clId="Web-{1F04FE35-F7E8-FFAE-C3F2-146E3DBA30E3}" dt="2024-03-18T07:20:18.326" v="22"/>
          <ac:spMkLst>
            <pc:docMk/>
            <pc:sldMk cId="1048937004" sldId="520"/>
            <ac:spMk id="7" creationId="{48F0A4E6-886E-772B-E274-5CCC059EBE05}"/>
          </ac:spMkLst>
        </pc:spChg>
        <pc:spChg chg="mod">
          <ac:chgData name="Seetha-ext, Nandini /IN/EXT" userId="S::nandini.seetha-ext@sanofi.com::ce87a8d4-65c2-4323-8ca9-0652ccfab32d" providerId="AD" clId="Web-{1F04FE35-F7E8-FFAE-C3F2-146E3DBA30E3}" dt="2024-03-18T07:20:27.748" v="23"/>
          <ac:spMkLst>
            <pc:docMk/>
            <pc:sldMk cId="1048937004" sldId="520"/>
            <ac:spMk id="8" creationId="{3D6A897E-AE0D-F164-1793-85DA52BF04DD}"/>
          </ac:spMkLst>
        </pc:spChg>
      </pc:sldChg>
      <pc:sldChg chg="addSp delSp modSp add">
        <pc:chgData name="Seetha-ext, Nandini /IN/EXT" userId="S::nandini.seetha-ext@sanofi.com::ce87a8d4-65c2-4323-8ca9-0652ccfab32d" providerId="AD" clId="Web-{1F04FE35-F7E8-FFAE-C3F2-146E3DBA30E3}" dt="2024-03-18T07:23:53.941" v="89" actId="20577"/>
        <pc:sldMkLst>
          <pc:docMk/>
          <pc:sldMk cId="3833274724" sldId="521"/>
        </pc:sldMkLst>
        <pc:spChg chg="del">
          <ac:chgData name="Seetha-ext, Nandini /IN/EXT" userId="S::nandini.seetha-ext@sanofi.com::ce87a8d4-65c2-4323-8ca9-0652ccfab32d" providerId="AD" clId="Web-{1F04FE35-F7E8-FFAE-C3F2-146E3DBA30E3}" dt="2024-03-18T07:18:51.761" v="5"/>
          <ac:spMkLst>
            <pc:docMk/>
            <pc:sldMk cId="3833274724" sldId="521"/>
            <ac:spMk id="5" creationId="{5AACDAAD-4688-7127-E0C0-84B3F8C508DA}"/>
          </ac:spMkLst>
        </pc:spChg>
        <pc:spChg chg="mod">
          <ac:chgData name="Seetha-ext, Nandini /IN/EXT" userId="S::nandini.seetha-ext@sanofi.com::ce87a8d4-65c2-4323-8ca9-0652ccfab32d" providerId="AD" clId="Web-{1F04FE35-F7E8-FFAE-C3F2-146E3DBA30E3}" dt="2024-03-18T07:22:19.016" v="66" actId="20577"/>
          <ac:spMkLst>
            <pc:docMk/>
            <pc:sldMk cId="3833274724" sldId="521"/>
            <ac:spMk id="6" creationId="{1B08E6C8-2394-A740-DA1B-9291089C948A}"/>
          </ac:spMkLst>
        </pc:spChg>
        <pc:spChg chg="mod">
          <ac:chgData name="Seetha-ext, Nandini /IN/EXT" userId="S::nandini.seetha-ext@sanofi.com::ce87a8d4-65c2-4323-8ca9-0652ccfab32d" providerId="AD" clId="Web-{1F04FE35-F7E8-FFAE-C3F2-146E3DBA30E3}" dt="2024-03-18T07:23:53.941" v="89" actId="20577"/>
          <ac:spMkLst>
            <pc:docMk/>
            <pc:sldMk cId="3833274724" sldId="521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F04FE35-F7E8-FFAE-C3F2-146E3DBA30E3}" dt="2024-03-18T07:22:42.736" v="68"/>
          <ac:spMkLst>
            <pc:docMk/>
            <pc:sldMk cId="3833274724" sldId="521"/>
            <ac:spMk id="8" creationId="{47AE96D0-603E-1675-B3AB-E1B40E7ABE6E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15.293" v="15"/>
          <ac:spMkLst>
            <pc:docMk/>
            <pc:sldMk cId="3833274724" sldId="521"/>
            <ac:spMk id="10" creationId="{08BAB7ED-3275-6E10-0B4A-5C6F88713C08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8:59.370" v="8"/>
          <ac:spMkLst>
            <pc:docMk/>
            <pc:sldMk cId="3833274724" sldId="521"/>
            <ac:spMk id="11" creationId="{664F1EA2-05AC-0AB3-30AA-E9A19FAC453B}"/>
          </ac:spMkLst>
        </pc:spChg>
        <pc:spChg chg="del mod">
          <ac:chgData name="Seetha-ext, Nandini /IN/EXT" userId="S::nandini.seetha-ext@sanofi.com::ce87a8d4-65c2-4323-8ca9-0652ccfab32d" providerId="AD" clId="Web-{1F04FE35-F7E8-FFAE-C3F2-146E3DBA30E3}" dt="2024-03-18T07:18:57.745" v="7"/>
          <ac:spMkLst>
            <pc:docMk/>
            <pc:sldMk cId="3833274724" sldId="521"/>
            <ac:spMk id="12" creationId="{52252121-95F2-7964-6111-72AA0A639C9E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16.777" v="16"/>
          <ac:spMkLst>
            <pc:docMk/>
            <pc:sldMk cId="3833274724" sldId="521"/>
            <ac:spMk id="13" creationId="{43BE9D23-D855-2988-383E-8C975C01085F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07.136" v="11"/>
          <ac:spMkLst>
            <pc:docMk/>
            <pc:sldMk cId="3833274724" sldId="521"/>
            <ac:spMk id="14" creationId="{F4741613-DC40-C835-AEBF-9A283E09ACF0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08.699" v="12"/>
          <ac:spMkLst>
            <pc:docMk/>
            <pc:sldMk cId="3833274724" sldId="521"/>
            <ac:spMk id="15" creationId="{DCC27BDB-9DBD-FC55-C297-25952B7C190D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14.699" v="14"/>
          <ac:spMkLst>
            <pc:docMk/>
            <pc:sldMk cId="3833274724" sldId="521"/>
            <ac:spMk id="16" creationId="{272B2343-9362-043B-F769-CC73360646D0}"/>
          </ac:spMkLst>
        </pc:spChg>
        <pc:spChg chg="add del mod">
          <ac:chgData name="Seetha-ext, Nandini /IN/EXT" userId="S::nandini.seetha-ext@sanofi.com::ce87a8d4-65c2-4323-8ca9-0652ccfab32d" providerId="AD" clId="Web-{1F04FE35-F7E8-FFAE-C3F2-146E3DBA30E3}" dt="2024-03-18T07:18:47.182" v="4"/>
          <ac:spMkLst>
            <pc:docMk/>
            <pc:sldMk cId="3833274724" sldId="521"/>
            <ac:spMk id="19" creationId="{F15D2EF5-9B10-C942-0518-EEB28B230547}"/>
          </ac:spMkLst>
        </pc:spChg>
        <pc:spChg chg="del">
          <ac:chgData name="Seetha-ext, Nandini /IN/EXT" userId="S::nandini.seetha-ext@sanofi.com::ce87a8d4-65c2-4323-8ca9-0652ccfab32d" providerId="AD" clId="Web-{1F04FE35-F7E8-FFAE-C3F2-146E3DBA30E3}" dt="2024-03-18T07:19:02.480" v="9"/>
          <ac:spMkLst>
            <pc:docMk/>
            <pc:sldMk cId="3833274724" sldId="521"/>
            <ac:spMk id="20" creationId="{B5D48682-3D0C-7A95-89A6-02B6A62D6F8F}"/>
          </ac:spMkLst>
        </pc:spChg>
        <pc:picChg chg="del">
          <ac:chgData name="Seetha-ext, Nandini /IN/EXT" userId="S::nandini.seetha-ext@sanofi.com::ce87a8d4-65c2-4323-8ca9-0652ccfab32d" providerId="AD" clId="Web-{1F04FE35-F7E8-FFAE-C3F2-146E3DBA30E3}" dt="2024-03-18T07:19:03.917" v="10"/>
          <ac:picMkLst>
            <pc:docMk/>
            <pc:sldMk cId="3833274724" sldId="521"/>
            <ac:picMk id="4" creationId="{886D6FDF-25C7-1D33-F624-CCC383C9D064}"/>
          </ac:picMkLst>
        </pc:picChg>
        <pc:picChg chg="del">
          <ac:chgData name="Seetha-ext, Nandini /IN/EXT" userId="S::nandini.seetha-ext@sanofi.com::ce87a8d4-65c2-4323-8ca9-0652ccfab32d" providerId="AD" clId="Web-{1F04FE35-F7E8-FFAE-C3F2-146E3DBA30E3}" dt="2024-03-18T07:19:10.011" v="13"/>
          <ac:picMkLst>
            <pc:docMk/>
            <pc:sldMk cId="3833274724" sldId="521"/>
            <ac:picMk id="9" creationId="{02DA3147-1B83-19CB-503B-179D592A7508}"/>
          </ac:picMkLst>
        </pc:picChg>
        <pc:picChg chg="del">
          <ac:chgData name="Seetha-ext, Nandini /IN/EXT" userId="S::nandini.seetha-ext@sanofi.com::ce87a8d4-65c2-4323-8ca9-0652ccfab32d" providerId="AD" clId="Web-{1F04FE35-F7E8-FFAE-C3F2-146E3DBA30E3}" dt="2024-03-18T07:18:44.339" v="3"/>
          <ac:picMkLst>
            <pc:docMk/>
            <pc:sldMk cId="3833274724" sldId="521"/>
            <ac:picMk id="18" creationId="{63CA2AD0-741E-4B7B-A708-DED5FA14C867}"/>
          </ac:picMkLst>
        </pc:picChg>
        <pc:picChg chg="del">
          <ac:chgData name="Seetha-ext, Nandini /IN/EXT" userId="S::nandini.seetha-ext@sanofi.com::ce87a8d4-65c2-4323-8ca9-0652ccfab32d" providerId="AD" clId="Web-{1F04FE35-F7E8-FFAE-C3F2-146E3DBA30E3}" dt="2024-03-18T07:19:17.761" v="17"/>
          <ac:picMkLst>
            <pc:docMk/>
            <pc:sldMk cId="3833274724" sldId="521"/>
            <ac:picMk id="21" creationId="{57C898EC-027A-E162-BDBA-C5D9C31124CD}"/>
          </ac:picMkLst>
        </pc:picChg>
      </pc:sldChg>
      <pc:sldMasterChg chg="addSldLayout">
        <pc:chgData name="Seetha-ext, Nandini /IN/EXT" userId="S::nandini.seetha-ext@sanofi.com::ce87a8d4-65c2-4323-8ca9-0652ccfab32d" providerId="AD" clId="Web-{1F04FE35-F7E8-FFAE-C3F2-146E3DBA30E3}" dt="2024-03-18T07:17:39.837" v="0"/>
        <pc:sldMasterMkLst>
          <pc:docMk/>
          <pc:sldMasterMk cId="2460954070" sldId="2147483660"/>
        </pc:sldMasterMkLst>
        <pc:sldLayoutChg chg="add">
          <pc:chgData name="Seetha-ext, Nandini /IN/EXT" userId="S::nandini.seetha-ext@sanofi.com::ce87a8d4-65c2-4323-8ca9-0652ccfab32d" providerId="AD" clId="Web-{1F04FE35-F7E8-FFAE-C3F2-146E3DBA30E3}" dt="2024-03-18T07:17:39.837" v="0"/>
          <pc:sldLayoutMkLst>
            <pc:docMk/>
            <pc:sldMasterMk cId="2460954070" sldId="2147483660"/>
            <pc:sldLayoutMk cId="1105447870" sldId="2147483672"/>
          </pc:sldLayoutMkLst>
        </pc:sldLayoutChg>
      </pc:sldMasterChg>
    </pc:docChg>
  </pc:docChgLst>
  <pc:docChgLst>
    <pc:chgData name="Seetha-ext, Nandini /IN/EXT" userId="S::nandini.seetha-ext@sanofi.com::ce87a8d4-65c2-4323-8ca9-0652ccfab32d" providerId="AD" clId="Web-{E4D83BFF-4AD8-3CC7-378A-34D7EF18A378}"/>
    <pc:docChg chg="addSld modSld">
      <pc:chgData name="Seetha-ext, Nandini /IN/EXT" userId="S::nandini.seetha-ext@sanofi.com::ce87a8d4-65c2-4323-8ca9-0652ccfab32d" providerId="AD" clId="Web-{E4D83BFF-4AD8-3CC7-378A-34D7EF18A378}" dt="2024-03-21T05:41:56.375" v="758" actId="20577"/>
      <pc:docMkLst>
        <pc:docMk/>
      </pc:docMkLst>
      <pc:sldChg chg="addSp delSp modSp add replId">
        <pc:chgData name="Seetha-ext, Nandini /IN/EXT" userId="S::nandini.seetha-ext@sanofi.com::ce87a8d4-65c2-4323-8ca9-0652ccfab32d" providerId="AD" clId="Web-{E4D83BFF-4AD8-3CC7-378A-34D7EF18A378}" dt="2024-03-21T05:25:48.896" v="129" actId="20577"/>
        <pc:sldMkLst>
          <pc:docMk/>
          <pc:sldMk cId="2934845547" sldId="522"/>
        </pc:sldMkLst>
        <pc:spChg chg="add del mod">
          <ac:chgData name="Seetha-ext, Nandini /IN/EXT" userId="S::nandini.seetha-ext@sanofi.com::ce87a8d4-65c2-4323-8ca9-0652ccfab32d" providerId="AD" clId="Web-{E4D83BFF-4AD8-3CC7-378A-34D7EF18A378}" dt="2024-03-21T05:22:11.099" v="30"/>
          <ac:spMkLst>
            <pc:docMk/>
            <pc:sldMk cId="2934845547" sldId="522"/>
            <ac:spMk id="5" creationId="{E7E3D2DA-C191-F71D-2442-2750D7FB8026}"/>
          </ac:spMkLst>
        </pc:spChg>
        <pc:spChg chg="del">
          <ac:chgData name="Seetha-ext, Nandini /IN/EXT" userId="S::nandini.seetha-ext@sanofi.com::ce87a8d4-65c2-4323-8ca9-0652ccfab32d" providerId="AD" clId="Web-{E4D83BFF-4AD8-3CC7-378A-34D7EF18A378}" dt="2024-03-21T05:22:02.317" v="29"/>
          <ac:spMkLst>
            <pc:docMk/>
            <pc:sldMk cId="2934845547" sldId="522"/>
            <ac:spMk id="6" creationId="{1B08E6C8-2394-A740-DA1B-9291089C948A}"/>
          </ac:spMkLst>
        </pc:spChg>
        <pc:spChg chg="mod">
          <ac:chgData name="Seetha-ext, Nandini /IN/EXT" userId="S::nandini.seetha-ext@sanofi.com::ce87a8d4-65c2-4323-8ca9-0652ccfab32d" providerId="AD" clId="Web-{E4D83BFF-4AD8-3CC7-378A-34D7EF18A378}" dt="2024-03-21T05:25:00.910" v="125" actId="20577"/>
          <ac:spMkLst>
            <pc:docMk/>
            <pc:sldMk cId="2934845547" sldId="522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E4D83BFF-4AD8-3CC7-378A-34D7EF18A378}" dt="2024-03-21T05:25:48.896" v="129" actId="20577"/>
          <ac:spMkLst>
            <pc:docMk/>
            <pc:sldMk cId="2934845547" sldId="522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E4D83BFF-4AD8-3CC7-378A-34D7EF18A378}" dt="2024-03-21T05:33:57.424" v="519" actId="20577"/>
        <pc:sldMkLst>
          <pc:docMk/>
          <pc:sldMk cId="2872207054" sldId="523"/>
        </pc:sldMkLst>
        <pc:spChg chg="mod">
          <ac:chgData name="Seetha-ext, Nandini /IN/EXT" userId="S::nandini.seetha-ext@sanofi.com::ce87a8d4-65c2-4323-8ca9-0652ccfab32d" providerId="AD" clId="Web-{E4D83BFF-4AD8-3CC7-378A-34D7EF18A378}" dt="2024-03-21T05:33:57.424" v="519" actId="20577"/>
          <ac:spMkLst>
            <pc:docMk/>
            <pc:sldMk cId="2872207054" sldId="523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E4D83BFF-4AD8-3CC7-378A-34D7EF18A378}" dt="2024-03-21T05:27:10.101" v="183" actId="20577"/>
          <ac:spMkLst>
            <pc:docMk/>
            <pc:sldMk cId="2872207054" sldId="523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E4D83BFF-4AD8-3CC7-378A-34D7EF18A378}" dt="2024-03-21T05:41:56.375" v="758" actId="20577"/>
        <pc:sldMkLst>
          <pc:docMk/>
          <pc:sldMk cId="3247271929" sldId="524"/>
        </pc:sldMkLst>
        <pc:spChg chg="mod">
          <ac:chgData name="Seetha-ext, Nandini /IN/EXT" userId="S::nandini.seetha-ext@sanofi.com::ce87a8d4-65c2-4323-8ca9-0652ccfab32d" providerId="AD" clId="Web-{E4D83BFF-4AD8-3CC7-378A-34D7EF18A378}" dt="2024-03-21T05:41:56.375" v="758" actId="20577"/>
          <ac:spMkLst>
            <pc:docMk/>
            <pc:sldMk cId="3247271929" sldId="524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E4D83BFF-4AD8-3CC7-378A-34D7EF18A378}" dt="2024-03-21T05:33:03.845" v="487" actId="20577"/>
          <ac:spMkLst>
            <pc:docMk/>
            <pc:sldMk cId="3247271929" sldId="524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E4D83BFF-4AD8-3CC7-378A-34D7EF18A378}" dt="2024-03-21T05:39:57.981" v="664" actId="20577"/>
        <pc:sldMkLst>
          <pc:docMk/>
          <pc:sldMk cId="3605137263" sldId="525"/>
        </pc:sldMkLst>
        <pc:spChg chg="mod">
          <ac:chgData name="Seetha-ext, Nandini /IN/EXT" userId="S::nandini.seetha-ext@sanofi.com::ce87a8d4-65c2-4323-8ca9-0652ccfab32d" providerId="AD" clId="Web-{E4D83BFF-4AD8-3CC7-378A-34D7EF18A378}" dt="2024-03-21T05:39:57.981" v="664" actId="20577"/>
          <ac:spMkLst>
            <pc:docMk/>
            <pc:sldMk cId="3605137263" sldId="525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E4D83BFF-4AD8-3CC7-378A-34D7EF18A378}" dt="2024-03-21T05:37:01.601" v="563" actId="20577"/>
          <ac:spMkLst>
            <pc:docMk/>
            <pc:sldMk cId="3605137263" sldId="525"/>
            <ac:spMk id="8" creationId="{47AE96D0-603E-1675-B3AB-E1B40E7ABE6E}"/>
          </ac:spMkLst>
        </pc:spChg>
      </pc:sldChg>
    </pc:docChg>
  </pc:docChgLst>
  <pc:docChgLst>
    <pc:chgData name="Seetha-ext, Nandini /IN/EXT" userId="S::nandini.seetha-ext@sanofi.com::ce87a8d4-65c2-4323-8ca9-0652ccfab32d" providerId="AD" clId="Web-{E0EFEB77-3D2F-9973-56EE-6C795DC339EC}"/>
    <pc:docChg chg="modSld">
      <pc:chgData name="Seetha-ext, Nandini /IN/EXT" userId="S::nandini.seetha-ext@sanofi.com::ce87a8d4-65c2-4323-8ca9-0652ccfab32d" providerId="AD" clId="Web-{E0EFEB77-3D2F-9973-56EE-6C795DC339EC}" dt="2024-03-18T07:00:30.583" v="3" actId="20577"/>
      <pc:docMkLst>
        <pc:docMk/>
      </pc:docMkLst>
      <pc:sldChg chg="modSp">
        <pc:chgData name="Seetha-ext, Nandini /IN/EXT" userId="S::nandini.seetha-ext@sanofi.com::ce87a8d4-65c2-4323-8ca9-0652ccfab32d" providerId="AD" clId="Web-{E0EFEB77-3D2F-9973-56EE-6C795DC339EC}" dt="2024-03-18T07:00:30.583" v="3" actId="20577"/>
        <pc:sldMkLst>
          <pc:docMk/>
          <pc:sldMk cId="109857222" sldId="256"/>
        </pc:sldMkLst>
        <pc:spChg chg="mod">
          <ac:chgData name="Seetha-ext, Nandini /IN/EXT" userId="S::nandini.seetha-ext@sanofi.com::ce87a8d4-65c2-4323-8ca9-0652ccfab32d" providerId="AD" clId="Web-{E0EFEB77-3D2F-9973-56EE-6C795DC339EC}" dt="2024-03-18T07:00:30.583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Seetha-ext, Nandini /IN/EXT" userId="S::nandini.seetha-ext@sanofi.com::ce87a8d4-65c2-4323-8ca9-0652ccfab32d" providerId="AD" clId="Web-{D58A5009-F20D-356C-A813-96FDCA98439F}"/>
    <pc:docChg chg="modSld">
      <pc:chgData name="Seetha-ext, Nandini /IN/EXT" userId="S::nandini.seetha-ext@sanofi.com::ce87a8d4-65c2-4323-8ca9-0652ccfab32d" providerId="AD" clId="Web-{D58A5009-F20D-356C-A813-96FDCA98439F}" dt="2024-03-20T06:46:17.544" v="24"/>
      <pc:docMkLst>
        <pc:docMk/>
      </pc:docMkLst>
      <pc:sldChg chg="modSp">
        <pc:chgData name="Seetha-ext, Nandini /IN/EXT" userId="S::nandini.seetha-ext@sanofi.com::ce87a8d4-65c2-4323-8ca9-0652ccfab32d" providerId="AD" clId="Web-{D58A5009-F20D-356C-A813-96FDCA98439F}" dt="2024-03-20T06:46:17.544" v="24"/>
        <pc:sldMkLst>
          <pc:docMk/>
          <pc:sldMk cId="3833274724" sldId="521"/>
        </pc:sldMkLst>
        <pc:spChg chg="mod">
          <ac:chgData name="Seetha-ext, Nandini /IN/EXT" userId="S::nandini.seetha-ext@sanofi.com::ce87a8d4-65c2-4323-8ca9-0652ccfab32d" providerId="AD" clId="Web-{D58A5009-F20D-356C-A813-96FDCA98439F}" dt="2024-03-20T06:46:17.544" v="24"/>
          <ac:spMkLst>
            <pc:docMk/>
            <pc:sldMk cId="3833274724" sldId="521"/>
            <ac:spMk id="7" creationId="{567E0DA6-12E1-F2E7-32E8-0A70820E127B}"/>
          </ac:spMkLst>
        </pc:spChg>
      </pc:sldChg>
    </pc:docChg>
  </pc:docChgLst>
  <pc:docChgLst>
    <pc:chgData name="Rayapureddy, Lalitha Naga Sai /IN/EXT" userId="S::lalithanagasai.rayapureddy@sanofi.com::4a873162-7c86-4029-89fd-f81c12bbfd95" providerId="AD" clId="Web-{37A9BDB6-7162-4614-BDBC-B19C9123EDAD}"/>
    <pc:docChg chg="addSld delSld">
      <pc:chgData name="Rayapureddy, Lalitha Naga Sai /IN/EXT" userId="S::lalithanagasai.rayapureddy@sanofi.com::4a873162-7c86-4029-89fd-f81c12bbfd95" providerId="AD" clId="Web-{37A9BDB6-7162-4614-BDBC-B19C9123EDAD}" dt="2024-06-10T13:41:46.353" v="1"/>
      <pc:docMkLst>
        <pc:docMk/>
      </pc:docMkLst>
      <pc:sldChg chg="add del replId">
        <pc:chgData name="Rayapureddy, Lalitha Naga Sai /IN/EXT" userId="S::lalithanagasai.rayapureddy@sanofi.com::4a873162-7c86-4029-89fd-f81c12bbfd95" providerId="AD" clId="Web-{37A9BDB6-7162-4614-BDBC-B19C9123EDAD}" dt="2024-06-10T13:41:46.353" v="1"/>
        <pc:sldMkLst>
          <pc:docMk/>
          <pc:sldMk cId="1806030467" sldId="2147471218"/>
        </pc:sldMkLst>
      </pc:sldChg>
    </pc:docChg>
  </pc:docChgLst>
  <pc:docChgLst>
    <pc:chgData name="Seetha-ext, Nandini /IN/EXT" userId="S::nandini.seetha-ext@sanofi.com::ce87a8d4-65c2-4323-8ca9-0652ccfab32d" providerId="AD" clId="Web-{D3F3DA0D-C41A-5D34-FE30-E6814925BF9A}"/>
    <pc:docChg chg="modSld">
      <pc:chgData name="Seetha-ext, Nandini /IN/EXT" userId="S::nandini.seetha-ext@sanofi.com::ce87a8d4-65c2-4323-8ca9-0652ccfab32d" providerId="AD" clId="Web-{D3F3DA0D-C41A-5D34-FE30-E6814925BF9A}" dt="2024-06-18T07:40:41.704" v="66" actId="20577"/>
      <pc:docMkLst>
        <pc:docMk/>
      </pc:docMkLst>
      <pc:sldChg chg="addSp modSp">
        <pc:chgData name="Seetha-ext, Nandini /IN/EXT" userId="S::nandini.seetha-ext@sanofi.com::ce87a8d4-65c2-4323-8ca9-0652ccfab32d" providerId="AD" clId="Web-{D3F3DA0D-C41A-5D34-FE30-E6814925BF9A}" dt="2024-06-18T05:31:26.531" v="34" actId="1076"/>
        <pc:sldMkLst>
          <pc:docMk/>
          <pc:sldMk cId="3797163613" sldId="2147471234"/>
        </pc:sldMkLst>
        <pc:spChg chg="add mod">
          <ac:chgData name="Seetha-ext, Nandini /IN/EXT" userId="S::nandini.seetha-ext@sanofi.com::ce87a8d4-65c2-4323-8ca9-0652ccfab32d" providerId="AD" clId="Web-{D3F3DA0D-C41A-5D34-FE30-E6814925BF9A}" dt="2024-06-18T05:31:26.531" v="34" actId="1076"/>
          <ac:spMkLst>
            <pc:docMk/>
            <pc:sldMk cId="3797163613" sldId="2147471234"/>
            <ac:spMk id="2" creationId="{7D11DB98-D8BE-CACD-FFB7-5E4C3357732C}"/>
          </ac:spMkLst>
        </pc:spChg>
      </pc:sldChg>
      <pc:sldChg chg="modSp">
        <pc:chgData name="Seetha-ext, Nandini /IN/EXT" userId="S::nandini.seetha-ext@sanofi.com::ce87a8d4-65c2-4323-8ca9-0652ccfab32d" providerId="AD" clId="Web-{D3F3DA0D-C41A-5D34-FE30-E6814925BF9A}" dt="2024-06-18T07:40:41.704" v="66" actId="20577"/>
        <pc:sldMkLst>
          <pc:docMk/>
          <pc:sldMk cId="2861818249" sldId="2147471236"/>
        </pc:sldMkLst>
        <pc:spChg chg="mod">
          <ac:chgData name="Seetha-ext, Nandini /IN/EXT" userId="S::nandini.seetha-ext@sanofi.com::ce87a8d4-65c2-4323-8ca9-0652ccfab32d" providerId="AD" clId="Web-{D3F3DA0D-C41A-5D34-FE30-E6814925BF9A}" dt="2024-06-18T07:40:41.704" v="66" actId="20577"/>
          <ac:spMkLst>
            <pc:docMk/>
            <pc:sldMk cId="2861818249" sldId="2147471236"/>
            <ac:spMk id="5" creationId="{D49574F0-1C57-144D-1F8B-C7090287E665}"/>
          </ac:spMkLst>
        </pc:spChg>
      </pc:sldChg>
      <pc:sldChg chg="addSp delSp modSp">
        <pc:chgData name="Seetha-ext, Nandini /IN/EXT" userId="S::nandini.seetha-ext@sanofi.com::ce87a8d4-65c2-4323-8ca9-0652ccfab32d" providerId="AD" clId="Web-{D3F3DA0D-C41A-5D34-FE30-E6814925BF9A}" dt="2024-06-18T07:40:00.108" v="55" actId="20577"/>
        <pc:sldMkLst>
          <pc:docMk/>
          <pc:sldMk cId="1716180514" sldId="2147471237"/>
        </pc:sldMkLst>
        <pc:spChg chg="add del">
          <ac:chgData name="Seetha-ext, Nandini /IN/EXT" userId="S::nandini.seetha-ext@sanofi.com::ce87a8d4-65c2-4323-8ca9-0652ccfab32d" providerId="AD" clId="Web-{D3F3DA0D-C41A-5D34-FE30-E6814925BF9A}" dt="2024-06-18T05:29:09.465" v="1"/>
          <ac:spMkLst>
            <pc:docMk/>
            <pc:sldMk cId="1716180514" sldId="2147471237"/>
            <ac:spMk id="2" creationId="{7D138914-F349-C433-CE03-1DB8AFF28BA4}"/>
          </ac:spMkLst>
        </pc:spChg>
        <pc:spChg chg="add mod">
          <ac:chgData name="Seetha-ext, Nandini /IN/EXT" userId="S::nandini.seetha-ext@sanofi.com::ce87a8d4-65c2-4323-8ca9-0652ccfab32d" providerId="AD" clId="Web-{D3F3DA0D-C41A-5D34-FE30-E6814925BF9A}" dt="2024-06-18T05:29:43.982" v="14" actId="20577"/>
          <ac:spMkLst>
            <pc:docMk/>
            <pc:sldMk cId="1716180514" sldId="2147471237"/>
            <ac:spMk id="3" creationId="{773720A4-6382-D164-A35F-065B6EC783DD}"/>
          </ac:spMkLst>
        </pc:spChg>
        <pc:spChg chg="mod">
          <ac:chgData name="Seetha-ext, Nandini /IN/EXT" userId="S::nandini.seetha-ext@sanofi.com::ce87a8d4-65c2-4323-8ca9-0652ccfab32d" providerId="AD" clId="Web-{D3F3DA0D-C41A-5D34-FE30-E6814925BF9A}" dt="2024-06-18T07:40:00.108" v="55" actId="20577"/>
          <ac:spMkLst>
            <pc:docMk/>
            <pc:sldMk cId="1716180514" sldId="2147471237"/>
            <ac:spMk id="5" creationId="{D87F514B-E39C-E054-0501-B5FE791296BD}"/>
          </ac:spMkLst>
        </pc:spChg>
      </pc:sldChg>
      <pc:sldChg chg="addSp modSp">
        <pc:chgData name="Seetha-ext, Nandini /IN/EXT" userId="S::nandini.seetha-ext@sanofi.com::ce87a8d4-65c2-4323-8ca9-0652ccfab32d" providerId="AD" clId="Web-{D3F3DA0D-C41A-5D34-FE30-E6814925BF9A}" dt="2024-06-18T05:32:56.752" v="43" actId="1076"/>
        <pc:sldMkLst>
          <pc:docMk/>
          <pc:sldMk cId="63301545" sldId="2147471273"/>
        </pc:sldMkLst>
        <pc:spChg chg="add mod">
          <ac:chgData name="Seetha-ext, Nandini /IN/EXT" userId="S::nandini.seetha-ext@sanofi.com::ce87a8d4-65c2-4323-8ca9-0652ccfab32d" providerId="AD" clId="Web-{D3F3DA0D-C41A-5D34-FE30-E6814925BF9A}" dt="2024-06-18T05:32:56.752" v="43" actId="1076"/>
          <ac:spMkLst>
            <pc:docMk/>
            <pc:sldMk cId="63301545" sldId="2147471273"/>
            <ac:spMk id="8" creationId="{39383D3F-E6F4-8936-56C9-F95B5B1250B4}"/>
          </ac:spMkLst>
        </pc:spChg>
      </pc:sldChg>
    </pc:docChg>
  </pc:docChgLst>
  <pc:docChgLst>
    <pc:chgData clId="Web-{E0EFEB77-3D2F-9973-56EE-6C795DC339EC}"/>
    <pc:docChg chg="modSld">
      <pc:chgData name="" userId="" providerId="" clId="Web-{E0EFEB77-3D2F-9973-56EE-6C795DC339EC}" dt="2024-03-18T07:00:26.286" v="5" actId="20577"/>
      <pc:docMkLst>
        <pc:docMk/>
      </pc:docMkLst>
      <pc:sldChg chg="modSp">
        <pc:chgData name="" userId="" providerId="" clId="Web-{E0EFEB77-3D2F-9973-56EE-6C795DC339EC}" dt="2024-03-18T07:00:26.286" v="5" actId="20577"/>
        <pc:sldMkLst>
          <pc:docMk/>
          <pc:sldMk cId="109857222" sldId="256"/>
        </pc:sldMkLst>
        <pc:spChg chg="mod">
          <ac:chgData name="" userId="" providerId="" clId="Web-{E0EFEB77-3D2F-9973-56EE-6C795DC339EC}" dt="2024-03-18T07:00:26.286" v="5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Rayapureddy, Lalitha Naga Sai /IN/EXT" userId="S::lalithanagasai.rayapureddy@sanofi.com::4a873162-7c86-4029-89fd-f81c12bbfd95" providerId="AD" clId="Web-{71992DE4-7FC6-9ED3-E71A-D1ADFDB67E07}"/>
    <pc:docChg chg="addSld delSld modSld">
      <pc:chgData name="Rayapureddy, Lalitha Naga Sai /IN/EXT" userId="S::lalithanagasai.rayapureddy@sanofi.com::4a873162-7c86-4029-89fd-f81c12bbfd95" providerId="AD" clId="Web-{71992DE4-7FC6-9ED3-E71A-D1ADFDB67E07}" dt="2024-06-10T16:05:48.870" v="57"/>
      <pc:docMkLst>
        <pc:docMk/>
      </pc:docMkLst>
      <pc:sldChg chg="addSp delSp modSp add del replId">
        <pc:chgData name="Rayapureddy, Lalitha Naga Sai /IN/EXT" userId="S::lalithanagasai.rayapureddy@sanofi.com::4a873162-7c86-4029-89fd-f81c12bbfd95" providerId="AD" clId="Web-{71992DE4-7FC6-9ED3-E71A-D1ADFDB67E07}" dt="2024-06-10T16:05:48.870" v="57"/>
        <pc:sldMkLst>
          <pc:docMk/>
          <pc:sldMk cId="362066127" sldId="2147471218"/>
        </pc:sldMkLst>
        <pc:spChg chg="mod">
          <ac:chgData name="Rayapureddy, Lalitha Naga Sai /IN/EXT" userId="S::lalithanagasai.rayapureddy@sanofi.com::4a873162-7c86-4029-89fd-f81c12bbfd95" providerId="AD" clId="Web-{71992DE4-7FC6-9ED3-E71A-D1ADFDB67E07}" dt="2024-06-10T15:58:21.166" v="9" actId="1076"/>
          <ac:spMkLst>
            <pc:docMk/>
            <pc:sldMk cId="362066127" sldId="2147471218"/>
            <ac:spMk id="7" creationId="{567E0DA6-12E1-F2E7-32E8-0A70820E127B}"/>
          </ac:spMkLst>
        </pc:spChg>
        <pc:spChg chg="mod">
          <ac:chgData name="Rayapureddy, Lalitha Naga Sai /IN/EXT" userId="S::lalithanagasai.rayapureddy@sanofi.com::4a873162-7c86-4029-89fd-f81c12bbfd95" providerId="AD" clId="Web-{71992DE4-7FC6-9ED3-E71A-D1ADFDB67E07}" dt="2024-06-10T15:58:07.822" v="8" actId="14100"/>
          <ac:spMkLst>
            <pc:docMk/>
            <pc:sldMk cId="362066127" sldId="2147471218"/>
            <ac:spMk id="8" creationId="{47AE96D0-603E-1675-B3AB-E1B40E7ABE6E}"/>
          </ac:spMkLst>
        </pc:spChg>
        <pc:picChg chg="del mod">
          <ac:chgData name="Rayapureddy, Lalitha Naga Sai /IN/EXT" userId="S::lalithanagasai.rayapureddy@sanofi.com::4a873162-7c86-4029-89fd-f81c12bbfd95" providerId="AD" clId="Web-{71992DE4-7FC6-9ED3-E71A-D1ADFDB67E07}" dt="2024-06-10T15:58:34.870" v="11"/>
          <ac:picMkLst>
            <pc:docMk/>
            <pc:sldMk cId="362066127" sldId="2147471218"/>
            <ac:picMk id="4" creationId="{39B104B2-19C0-D883-16A7-3DB01355CFA1}"/>
          </ac:picMkLst>
        </pc:picChg>
        <pc:picChg chg="del">
          <ac:chgData name="Rayapureddy, Lalitha Naga Sai /IN/EXT" userId="S::lalithanagasai.rayapureddy@sanofi.com::4a873162-7c86-4029-89fd-f81c12bbfd95" providerId="AD" clId="Web-{71992DE4-7FC6-9ED3-E71A-D1ADFDB67E07}" dt="2024-06-10T15:58:31.495" v="10"/>
          <ac:picMkLst>
            <pc:docMk/>
            <pc:sldMk cId="362066127" sldId="2147471218"/>
            <ac:picMk id="5" creationId="{E433925D-D27E-6C02-D487-A59005FD1C4A}"/>
          </ac:picMkLst>
        </pc:picChg>
        <pc:picChg chg="del">
          <ac:chgData name="Rayapureddy, Lalitha Naga Sai /IN/EXT" userId="S::lalithanagasai.rayapureddy@sanofi.com::4a873162-7c86-4029-89fd-f81c12bbfd95" providerId="AD" clId="Web-{71992DE4-7FC6-9ED3-E71A-D1ADFDB67E07}" dt="2024-06-10T15:58:38.057" v="12"/>
          <ac:picMkLst>
            <pc:docMk/>
            <pc:sldMk cId="362066127" sldId="2147471218"/>
            <ac:picMk id="6" creationId="{689F1AD9-028D-2DD6-C62B-4D921BF4D73C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5:59:13.402" v="16" actId="1076"/>
          <ac:picMkLst>
            <pc:docMk/>
            <pc:sldMk cId="362066127" sldId="2147471218"/>
            <ac:picMk id="9" creationId="{7340CE99-91AD-99A7-3708-9B1E47F4826D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3:08.630" v="47"/>
          <ac:picMkLst>
            <pc:docMk/>
            <pc:sldMk cId="362066127" sldId="2147471218"/>
            <ac:picMk id="10" creationId="{62E41DBC-E115-1C4B-D4C5-B70551DDFFCC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6:01:51.330" v="33" actId="14100"/>
          <ac:picMkLst>
            <pc:docMk/>
            <pc:sldMk cId="362066127" sldId="2147471218"/>
            <ac:picMk id="11" creationId="{AA411EA1-6379-D630-0E85-A78F33C3315A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6:02:04.080" v="35" actId="14100"/>
          <ac:picMkLst>
            <pc:docMk/>
            <pc:sldMk cId="362066127" sldId="2147471218"/>
            <ac:picMk id="12" creationId="{C723C2C7-F944-5C26-A9E7-E060E7AF5FCC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6:00:49.843" v="25" actId="1076"/>
          <ac:picMkLst>
            <pc:docMk/>
            <pc:sldMk cId="362066127" sldId="2147471218"/>
            <ac:picMk id="13" creationId="{C8A88854-818F-9352-3909-4444518F8A78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6:02:13.846" v="37" actId="1076"/>
          <ac:picMkLst>
            <pc:docMk/>
            <pc:sldMk cId="362066127" sldId="2147471218"/>
            <ac:picMk id="14" creationId="{49BECC32-7699-2EEC-2A95-E2864907EA08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4:29.273" v="54"/>
          <ac:picMkLst>
            <pc:docMk/>
            <pc:sldMk cId="362066127" sldId="2147471218"/>
            <ac:picMk id="15" creationId="{308AA237-7779-9866-A433-1FC830F41D2F}"/>
          </ac:picMkLst>
        </pc:picChg>
        <pc:picChg chg="add mod">
          <ac:chgData name="Rayapureddy, Lalitha Naga Sai /IN/EXT" userId="S::lalithanagasai.rayapureddy@sanofi.com::4a873162-7c86-4029-89fd-f81c12bbfd95" providerId="AD" clId="Web-{71992DE4-7FC6-9ED3-E71A-D1ADFDB67E07}" dt="2024-06-10T16:02:28.019" v="41" actId="14100"/>
          <ac:picMkLst>
            <pc:docMk/>
            <pc:sldMk cId="362066127" sldId="2147471218"/>
            <ac:picMk id="16" creationId="{647CFB23-D41E-A33A-8C1F-D0D451660C67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2:48.035" v="43"/>
          <ac:picMkLst>
            <pc:docMk/>
            <pc:sldMk cId="362066127" sldId="2147471218"/>
            <ac:picMk id="17" creationId="{6AAC2B0E-4E0D-79D9-A309-C21E35687E32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3:43.225" v="49"/>
          <ac:picMkLst>
            <pc:docMk/>
            <pc:sldMk cId="362066127" sldId="2147471218"/>
            <ac:picMk id="18" creationId="{A9642738-0017-AF08-7986-B272ED56487D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4:26.586" v="53"/>
          <ac:picMkLst>
            <pc:docMk/>
            <pc:sldMk cId="362066127" sldId="2147471218"/>
            <ac:picMk id="19" creationId="{0E939ABE-4B27-B553-3AEE-DAC1ECF34CDB}"/>
          </ac:picMkLst>
        </pc:picChg>
        <pc:picChg chg="add del mod">
          <ac:chgData name="Rayapureddy, Lalitha Naga Sai /IN/EXT" userId="S::lalithanagasai.rayapureddy@sanofi.com::4a873162-7c86-4029-89fd-f81c12bbfd95" providerId="AD" clId="Web-{71992DE4-7FC6-9ED3-E71A-D1ADFDB67E07}" dt="2024-06-10T16:04:21.632" v="52"/>
          <ac:picMkLst>
            <pc:docMk/>
            <pc:sldMk cId="362066127" sldId="2147471218"/>
            <ac:picMk id="20" creationId="{C46C6AF7-5FB3-A363-BB8D-1D16C7F96540}"/>
          </ac:picMkLst>
        </pc:picChg>
        <pc:picChg chg="add del">
          <ac:chgData name="Rayapureddy, Lalitha Naga Sai /IN/EXT" userId="S::lalithanagasai.rayapureddy@sanofi.com::4a873162-7c86-4029-89fd-f81c12bbfd95" providerId="AD" clId="Web-{71992DE4-7FC6-9ED3-E71A-D1ADFDB67E07}" dt="2024-06-10T16:05:03.853" v="56"/>
          <ac:picMkLst>
            <pc:docMk/>
            <pc:sldMk cId="362066127" sldId="2147471218"/>
            <ac:picMk id="21" creationId="{A1BC0834-E460-90CC-8860-AA8213917A82}"/>
          </ac:picMkLst>
        </pc:picChg>
      </pc:sldChg>
    </pc:docChg>
  </pc:docChgLst>
  <pc:docChgLst>
    <pc:chgData name="S-ext, Mahadev Prasad /IN/EXT" userId="92a327aa-179c-4790-ae61-d3681d00adb0" providerId="ADAL" clId="{EF65F7D0-35F6-495F-B4E3-5AD741D91689}"/>
    <pc:docChg chg="undo custSel addSld delSld modSld sldOrd delMainMaster modMainMaster">
      <pc:chgData name="S-ext, Mahadev Prasad /IN/EXT" userId="92a327aa-179c-4790-ae61-d3681d00adb0" providerId="ADAL" clId="{EF65F7D0-35F6-495F-B4E3-5AD741D91689}" dt="2024-05-28T10:38:30.156" v="859" actId="47"/>
      <pc:docMkLst>
        <pc:docMk/>
      </pc:docMkLst>
      <pc:sldChg chg="del ord">
        <pc:chgData name="S-ext, Mahadev Prasad /IN/EXT" userId="92a327aa-179c-4790-ae61-d3681d00adb0" providerId="ADAL" clId="{EF65F7D0-35F6-495F-B4E3-5AD741D91689}" dt="2024-05-28T09:30:00.312" v="19" actId="47"/>
        <pc:sldMkLst>
          <pc:docMk/>
          <pc:sldMk cId="109857222" sldId="256"/>
        </pc:sldMkLst>
      </pc:sldChg>
      <pc:sldChg chg="modSp del mod">
        <pc:chgData name="S-ext, Mahadev Prasad /IN/EXT" userId="92a327aa-179c-4790-ae61-d3681d00adb0" providerId="ADAL" clId="{EF65F7D0-35F6-495F-B4E3-5AD741D91689}" dt="2024-05-28T09:32:04.541" v="54" actId="47"/>
        <pc:sldMkLst>
          <pc:docMk/>
          <pc:sldMk cId="1048937004" sldId="520"/>
        </pc:sldMkLst>
        <pc:spChg chg="mod">
          <ac:chgData name="S-ext, Mahadev Prasad /IN/EXT" userId="92a327aa-179c-4790-ae61-d3681d00adb0" providerId="ADAL" clId="{EF65F7D0-35F6-495F-B4E3-5AD741D91689}" dt="2024-05-28T09:24:04.940" v="0" actId="1076"/>
          <ac:spMkLst>
            <pc:docMk/>
            <pc:sldMk cId="1048937004" sldId="520"/>
            <ac:spMk id="2" creationId="{71C96900-1688-7EDD-7928-D2B31D4E6D6E}"/>
          </ac:spMkLst>
        </pc:spChg>
      </pc:sldChg>
      <pc:sldChg chg="addSp delSp modSp del mod">
        <pc:chgData name="S-ext, Mahadev Prasad /IN/EXT" userId="92a327aa-179c-4790-ae61-d3681d00adb0" providerId="ADAL" clId="{EF65F7D0-35F6-495F-B4E3-5AD741D91689}" dt="2024-05-28T09:36:54.163" v="106" actId="47"/>
        <pc:sldMkLst>
          <pc:docMk/>
          <pc:sldMk cId="3833274724" sldId="521"/>
        </pc:sldMkLst>
        <pc:spChg chg="add del mod">
          <ac:chgData name="S-ext, Mahadev Prasad /IN/EXT" userId="92a327aa-179c-4790-ae61-d3681d00adb0" providerId="ADAL" clId="{EF65F7D0-35F6-495F-B4E3-5AD741D91689}" dt="2024-05-28T09:34:35.459" v="83" actId="478"/>
          <ac:spMkLst>
            <pc:docMk/>
            <pc:sldMk cId="3833274724" sldId="521"/>
            <ac:spMk id="4" creationId="{F0D5E7F5-4285-8C1C-538E-5587BBC79C21}"/>
          </ac:spMkLst>
        </pc:spChg>
        <pc:spChg chg="add del mod">
          <ac:chgData name="S-ext, Mahadev Prasad /IN/EXT" userId="92a327aa-179c-4790-ae61-d3681d00adb0" providerId="ADAL" clId="{EF65F7D0-35F6-495F-B4E3-5AD741D91689}" dt="2024-05-28T09:34:35.459" v="83" actId="478"/>
          <ac:spMkLst>
            <pc:docMk/>
            <pc:sldMk cId="3833274724" sldId="521"/>
            <ac:spMk id="5" creationId="{B4F3F5FD-E982-6FB8-9E46-0114D038D05D}"/>
          </ac:spMkLst>
        </pc:spChg>
      </pc:sldChg>
      <pc:sldChg chg="modSp del mod">
        <pc:chgData name="S-ext, Mahadev Prasad /IN/EXT" userId="92a327aa-179c-4790-ae61-d3681d00adb0" providerId="ADAL" clId="{EF65F7D0-35F6-495F-B4E3-5AD741D91689}" dt="2024-05-28T09:38:36.883" v="127" actId="47"/>
        <pc:sldMkLst>
          <pc:docMk/>
          <pc:sldMk cId="2934845547" sldId="522"/>
        </pc:sldMkLst>
        <pc:spChg chg="mod">
          <ac:chgData name="S-ext, Mahadev Prasad /IN/EXT" userId="92a327aa-179c-4790-ae61-d3681d00adb0" providerId="ADAL" clId="{EF65F7D0-35F6-495F-B4E3-5AD741D91689}" dt="2024-05-28T09:37:03.985" v="108" actId="27636"/>
          <ac:spMkLst>
            <pc:docMk/>
            <pc:sldMk cId="2934845547" sldId="522"/>
            <ac:spMk id="8" creationId="{47AE96D0-603E-1675-B3AB-E1B40E7ABE6E}"/>
          </ac:spMkLst>
        </pc:spChg>
      </pc:sldChg>
      <pc:sldChg chg="del">
        <pc:chgData name="S-ext, Mahadev Prasad /IN/EXT" userId="92a327aa-179c-4790-ae61-d3681d00adb0" providerId="ADAL" clId="{EF65F7D0-35F6-495F-B4E3-5AD741D91689}" dt="2024-05-28T09:42:25.080" v="173" actId="47"/>
        <pc:sldMkLst>
          <pc:docMk/>
          <pc:sldMk cId="2872207054" sldId="523"/>
        </pc:sldMkLst>
      </pc:sldChg>
      <pc:sldChg chg="del">
        <pc:chgData name="S-ext, Mahadev Prasad /IN/EXT" userId="92a327aa-179c-4790-ae61-d3681d00adb0" providerId="ADAL" clId="{EF65F7D0-35F6-495F-B4E3-5AD741D91689}" dt="2024-05-28T09:47:21.811" v="229" actId="47"/>
        <pc:sldMkLst>
          <pc:docMk/>
          <pc:sldMk cId="3247271929" sldId="524"/>
        </pc:sldMkLst>
      </pc:sldChg>
      <pc:sldChg chg="del">
        <pc:chgData name="S-ext, Mahadev Prasad /IN/EXT" userId="92a327aa-179c-4790-ae61-d3681d00adb0" providerId="ADAL" clId="{EF65F7D0-35F6-495F-B4E3-5AD741D91689}" dt="2024-05-28T09:54:52.145" v="363" actId="47"/>
        <pc:sldMkLst>
          <pc:docMk/>
          <pc:sldMk cId="3605137263" sldId="525"/>
        </pc:sldMkLst>
      </pc:sldChg>
      <pc:sldChg chg="modSp del mod">
        <pc:chgData name="S-ext, Mahadev Prasad /IN/EXT" userId="92a327aa-179c-4790-ae61-d3681d00adb0" providerId="ADAL" clId="{EF65F7D0-35F6-495F-B4E3-5AD741D91689}" dt="2024-05-28T09:58:58.012" v="418" actId="47"/>
        <pc:sldMkLst>
          <pc:docMk/>
          <pc:sldMk cId="3880679341" sldId="526"/>
        </pc:sldMkLst>
        <pc:spChg chg="mod">
          <ac:chgData name="S-ext, Mahadev Prasad /IN/EXT" userId="92a327aa-179c-4790-ae61-d3681d00adb0" providerId="ADAL" clId="{EF65F7D0-35F6-495F-B4E3-5AD741D91689}" dt="2024-05-28T09:25:06.881" v="1" actId="27636"/>
          <ac:spMkLst>
            <pc:docMk/>
            <pc:sldMk cId="3880679341" sldId="526"/>
            <ac:spMk id="8" creationId="{47AE96D0-603E-1675-B3AB-E1B40E7ABE6E}"/>
          </ac:spMkLst>
        </pc:spChg>
      </pc:sldChg>
      <pc:sldChg chg="del">
        <pc:chgData name="S-ext, Mahadev Prasad /IN/EXT" userId="92a327aa-179c-4790-ae61-d3681d00adb0" providerId="ADAL" clId="{EF65F7D0-35F6-495F-B4E3-5AD741D91689}" dt="2024-05-28T10:10:57.094" v="498" actId="47"/>
        <pc:sldMkLst>
          <pc:docMk/>
          <pc:sldMk cId="249939411" sldId="527"/>
        </pc:sldMkLst>
      </pc:sldChg>
      <pc:sldChg chg="del">
        <pc:chgData name="S-ext, Mahadev Prasad /IN/EXT" userId="92a327aa-179c-4790-ae61-d3681d00adb0" providerId="ADAL" clId="{EF65F7D0-35F6-495F-B4E3-5AD741D91689}" dt="2024-05-28T10:23:00.546" v="532" actId="47"/>
        <pc:sldMkLst>
          <pc:docMk/>
          <pc:sldMk cId="2290427970" sldId="528"/>
        </pc:sldMkLst>
      </pc:sldChg>
      <pc:sldChg chg="addSp del mod">
        <pc:chgData name="S-ext, Mahadev Prasad /IN/EXT" userId="92a327aa-179c-4790-ae61-d3681d00adb0" providerId="ADAL" clId="{EF65F7D0-35F6-495F-B4E3-5AD741D91689}" dt="2024-05-28T10:38:29.056" v="858" actId="47"/>
        <pc:sldMkLst>
          <pc:docMk/>
          <pc:sldMk cId="3685732762" sldId="530"/>
        </pc:sldMkLst>
        <pc:cxnChg chg="add">
          <ac:chgData name="S-ext, Mahadev Prasad /IN/EXT" userId="92a327aa-179c-4790-ae61-d3681d00adb0" providerId="ADAL" clId="{EF65F7D0-35F6-495F-B4E3-5AD741D91689}" dt="2024-05-28T10:31:11.985" v="534" actId="11529"/>
          <ac:cxnSpMkLst>
            <pc:docMk/>
            <pc:sldMk cId="3685732762" sldId="530"/>
            <ac:cxnSpMk id="10" creationId="{4756EDEE-2909-6D53-8961-10A01EBB0895}"/>
          </ac:cxnSpMkLst>
        </pc:cxnChg>
      </pc:sldChg>
      <pc:sldChg chg="addSp del mod">
        <pc:chgData name="S-ext, Mahadev Prasad /IN/EXT" userId="92a327aa-179c-4790-ae61-d3681d00adb0" providerId="ADAL" clId="{EF65F7D0-35F6-495F-B4E3-5AD741D91689}" dt="2024-05-28T10:38:30.156" v="859" actId="47"/>
        <pc:sldMkLst>
          <pc:docMk/>
          <pc:sldMk cId="709566039" sldId="531"/>
        </pc:sldMkLst>
        <pc:cxnChg chg="add">
          <ac:chgData name="S-ext, Mahadev Prasad /IN/EXT" userId="92a327aa-179c-4790-ae61-d3681d00adb0" providerId="ADAL" clId="{EF65F7D0-35F6-495F-B4E3-5AD741D91689}" dt="2024-05-28T10:31:19.892" v="535" actId="11529"/>
          <ac:cxnSpMkLst>
            <pc:docMk/>
            <pc:sldMk cId="709566039" sldId="531"/>
            <ac:cxnSpMk id="10" creationId="{CA4F5C52-A433-C1DC-B8B0-90BA2FF979DA}"/>
          </ac:cxnSpMkLst>
        </pc:cxnChg>
      </pc:sldChg>
      <pc:sldChg chg="del">
        <pc:chgData name="S-ext, Mahadev Prasad /IN/EXT" userId="92a327aa-179c-4790-ae61-d3681d00adb0" providerId="ADAL" clId="{EF65F7D0-35F6-495F-B4E3-5AD741D91689}" dt="2024-05-28T10:10:58.644" v="499" actId="47"/>
        <pc:sldMkLst>
          <pc:docMk/>
          <pc:sldMk cId="2742869882" sldId="540"/>
        </pc:sldMkLst>
      </pc:sldChg>
      <pc:sldChg chg="del">
        <pc:chgData name="S-ext, Mahadev Prasad /IN/EXT" userId="92a327aa-179c-4790-ae61-d3681d00adb0" providerId="ADAL" clId="{EF65F7D0-35F6-495F-B4E3-5AD741D91689}" dt="2024-05-28T10:38:20.028" v="856" actId="47"/>
        <pc:sldMkLst>
          <pc:docMk/>
          <pc:sldMk cId="292455665" sldId="541"/>
        </pc:sldMkLst>
      </pc:sldChg>
      <pc:sldChg chg="addSp del mod">
        <pc:chgData name="S-ext, Mahadev Prasad /IN/EXT" userId="92a327aa-179c-4790-ae61-d3681d00adb0" providerId="ADAL" clId="{EF65F7D0-35F6-495F-B4E3-5AD741D91689}" dt="2024-05-28T10:38:26.663" v="857" actId="47"/>
        <pc:sldMkLst>
          <pc:docMk/>
          <pc:sldMk cId="2686309645" sldId="543"/>
        </pc:sldMkLst>
        <pc:cxnChg chg="add">
          <ac:chgData name="S-ext, Mahadev Prasad /IN/EXT" userId="92a327aa-179c-4790-ae61-d3681d00adb0" providerId="ADAL" clId="{EF65F7D0-35F6-495F-B4E3-5AD741D91689}" dt="2024-05-28T10:31:04.940" v="533" actId="11529"/>
          <ac:cxnSpMkLst>
            <pc:docMk/>
            <pc:sldMk cId="2686309645" sldId="543"/>
            <ac:cxnSpMk id="10" creationId="{1BF2C1A2-0785-7184-35FE-3BA7F5E2978B}"/>
          </ac:cxnSpMkLst>
        </pc:cxnChg>
      </pc:sldChg>
      <pc:sldChg chg="del">
        <pc:chgData name="S-ext, Mahadev Prasad /IN/EXT" userId="92a327aa-179c-4790-ae61-d3681d00adb0" providerId="ADAL" clId="{EF65F7D0-35F6-495F-B4E3-5AD741D91689}" dt="2024-05-28T09:26:32.595" v="4" actId="47"/>
        <pc:sldMkLst>
          <pc:docMk/>
          <pc:sldMk cId="2622634427" sldId="625"/>
        </pc:sldMkLst>
      </pc:sldChg>
      <pc:sldChg chg="del">
        <pc:chgData name="S-ext, Mahadev Prasad /IN/EXT" userId="92a327aa-179c-4790-ae61-d3681d00adb0" providerId="ADAL" clId="{EF65F7D0-35F6-495F-B4E3-5AD741D91689}" dt="2024-05-28T09:30:04.788" v="21" actId="47"/>
        <pc:sldMkLst>
          <pc:docMk/>
          <pc:sldMk cId="803518949" sldId="626"/>
        </pc:sldMkLst>
      </pc:sldChg>
      <pc:sldChg chg="addSp delSp modSp del mod">
        <pc:chgData name="S-ext, Mahadev Prasad /IN/EXT" userId="92a327aa-179c-4790-ae61-d3681d00adb0" providerId="ADAL" clId="{EF65F7D0-35F6-495F-B4E3-5AD741D91689}" dt="2024-05-28T09:30:02.098" v="20" actId="47"/>
        <pc:sldMkLst>
          <pc:docMk/>
          <pc:sldMk cId="412258958" sldId="2147471206"/>
        </pc:sldMkLst>
        <pc:spChg chg="del">
          <ac:chgData name="S-ext, Mahadev Prasad /IN/EXT" userId="92a327aa-179c-4790-ae61-d3681d00adb0" providerId="ADAL" clId="{EF65F7D0-35F6-495F-B4E3-5AD741D91689}" dt="2024-05-28T09:28:49.940" v="15" actId="478"/>
          <ac:spMkLst>
            <pc:docMk/>
            <pc:sldMk cId="412258958" sldId="2147471206"/>
            <ac:spMk id="2" creationId="{A2B7BDF9-A6C9-40DC-8BD6-A9FEB476753B}"/>
          </ac:spMkLst>
        </pc:spChg>
        <pc:spChg chg="del">
          <ac:chgData name="S-ext, Mahadev Prasad /IN/EXT" userId="92a327aa-179c-4790-ae61-d3681d00adb0" providerId="ADAL" clId="{EF65F7D0-35F6-495F-B4E3-5AD741D91689}" dt="2024-05-28T09:28:49.940" v="15" actId="478"/>
          <ac:spMkLst>
            <pc:docMk/>
            <pc:sldMk cId="412258958" sldId="2147471206"/>
            <ac:spMk id="3" creationId="{48CFAD8C-B162-1EF6-E515-1F2674966F45}"/>
          </ac:spMkLst>
        </pc:spChg>
        <pc:spChg chg="del">
          <ac:chgData name="S-ext, Mahadev Prasad /IN/EXT" userId="92a327aa-179c-4790-ae61-d3681d00adb0" providerId="ADAL" clId="{EF65F7D0-35F6-495F-B4E3-5AD741D91689}" dt="2024-05-28T09:28:49.940" v="15" actId="478"/>
          <ac:spMkLst>
            <pc:docMk/>
            <pc:sldMk cId="412258958" sldId="2147471206"/>
            <ac:spMk id="4" creationId="{02603823-1F10-1594-14BE-8DE4A0E291FD}"/>
          </ac:spMkLst>
        </pc:spChg>
        <pc:spChg chg="del">
          <ac:chgData name="S-ext, Mahadev Prasad /IN/EXT" userId="92a327aa-179c-4790-ae61-d3681d00adb0" providerId="ADAL" clId="{EF65F7D0-35F6-495F-B4E3-5AD741D91689}" dt="2024-05-28T09:28:49.940" v="15" actId="478"/>
          <ac:spMkLst>
            <pc:docMk/>
            <pc:sldMk cId="412258958" sldId="2147471206"/>
            <ac:spMk id="5" creationId="{198131E6-C85B-1A46-9EEE-1078D768BF22}"/>
          </ac:spMkLst>
        </pc:spChg>
        <pc:spChg chg="add del mod">
          <ac:chgData name="S-ext, Mahadev Prasad /IN/EXT" userId="92a327aa-179c-4790-ae61-d3681d00adb0" providerId="ADAL" clId="{EF65F7D0-35F6-495F-B4E3-5AD741D91689}" dt="2024-05-28T09:28:49.940" v="15" actId="478"/>
          <ac:spMkLst>
            <pc:docMk/>
            <pc:sldMk cId="412258958" sldId="2147471206"/>
            <ac:spMk id="6" creationId="{D8A458C1-051B-A7BD-1435-E3DC343E7F77}"/>
          </ac:spMkLst>
        </pc:spChg>
      </pc:sldChg>
      <pc:sldChg chg="addSp delSp modSp new mod">
        <pc:chgData name="S-ext, Mahadev Prasad /IN/EXT" userId="92a327aa-179c-4790-ae61-d3681d00adb0" providerId="ADAL" clId="{EF65F7D0-35F6-495F-B4E3-5AD741D91689}" dt="2024-05-28T09:52:10.316" v="357" actId="14100"/>
        <pc:sldMkLst>
          <pc:docMk/>
          <pc:sldMk cId="3090830148" sldId="2147471207"/>
        </pc:sldMkLst>
        <pc:spChg chg="del">
          <ac:chgData name="S-ext, Mahadev Prasad /IN/EXT" userId="92a327aa-179c-4790-ae61-d3681d00adb0" providerId="ADAL" clId="{EF65F7D0-35F6-495F-B4E3-5AD741D91689}" dt="2024-05-28T09:29:54.059" v="16" actId="478"/>
          <ac:spMkLst>
            <pc:docMk/>
            <pc:sldMk cId="3090830148" sldId="2147471207"/>
            <ac:spMk id="2" creationId="{3FB250A3-FED1-0FEB-5344-0BEE6CEAFC59}"/>
          </ac:spMkLst>
        </pc:spChg>
        <pc:spChg chg="del">
          <ac:chgData name="S-ext, Mahadev Prasad /IN/EXT" userId="92a327aa-179c-4790-ae61-d3681d00adb0" providerId="ADAL" clId="{EF65F7D0-35F6-495F-B4E3-5AD741D91689}" dt="2024-05-28T09:29:54.059" v="16" actId="478"/>
          <ac:spMkLst>
            <pc:docMk/>
            <pc:sldMk cId="3090830148" sldId="2147471207"/>
            <ac:spMk id="3" creationId="{F94C5F05-1B37-B860-65FD-BD2DD81FFC02}"/>
          </ac:spMkLst>
        </pc:spChg>
        <pc:spChg chg="del">
          <ac:chgData name="S-ext, Mahadev Prasad /IN/EXT" userId="92a327aa-179c-4790-ae61-d3681d00adb0" providerId="ADAL" clId="{EF65F7D0-35F6-495F-B4E3-5AD741D91689}" dt="2024-05-28T09:29:54.059" v="16" actId="478"/>
          <ac:spMkLst>
            <pc:docMk/>
            <pc:sldMk cId="3090830148" sldId="2147471207"/>
            <ac:spMk id="4" creationId="{E0D51232-F0CC-3831-2ADC-2EFAFB79D96D}"/>
          </ac:spMkLst>
        </pc:spChg>
        <pc:spChg chg="del">
          <ac:chgData name="S-ext, Mahadev Prasad /IN/EXT" userId="92a327aa-179c-4790-ae61-d3681d00adb0" providerId="ADAL" clId="{EF65F7D0-35F6-495F-B4E3-5AD741D91689}" dt="2024-05-28T09:29:54.059" v="16" actId="478"/>
          <ac:spMkLst>
            <pc:docMk/>
            <pc:sldMk cId="3090830148" sldId="2147471207"/>
            <ac:spMk id="5" creationId="{4A1010B3-B3E9-055F-473D-45AF458F8FAA}"/>
          </ac:spMkLst>
        </pc:spChg>
        <pc:spChg chg="add mod">
          <ac:chgData name="S-ext, Mahadev Prasad /IN/EXT" userId="92a327aa-179c-4790-ae61-d3681d00adb0" providerId="ADAL" clId="{EF65F7D0-35F6-495F-B4E3-5AD741D91689}" dt="2024-05-28T09:52:10.316" v="357" actId="14100"/>
          <ac:spMkLst>
            <pc:docMk/>
            <pc:sldMk cId="3090830148" sldId="2147471207"/>
            <ac:spMk id="6" creationId="{8D157E67-E9D1-E85D-1F5F-C95621A74657}"/>
          </ac:spMkLst>
        </pc:spChg>
      </pc:sldChg>
      <pc:sldChg chg="addSp delSp modSp new mod">
        <pc:chgData name="S-ext, Mahadev Prasad /IN/EXT" userId="92a327aa-179c-4790-ae61-d3681d00adb0" providerId="ADAL" clId="{EF65F7D0-35F6-495F-B4E3-5AD741D91689}" dt="2024-05-28T10:05:24.645" v="425" actId="404"/>
        <pc:sldMkLst>
          <pc:docMk/>
          <pc:sldMk cId="685990052" sldId="2147471208"/>
        </pc:sldMkLst>
        <pc:spChg chg="del">
          <ac:chgData name="S-ext, Mahadev Prasad /IN/EXT" userId="92a327aa-179c-4790-ae61-d3681d00adb0" providerId="ADAL" clId="{EF65F7D0-35F6-495F-B4E3-5AD741D91689}" dt="2024-05-28T09:30:17.913" v="27" actId="478"/>
          <ac:spMkLst>
            <pc:docMk/>
            <pc:sldMk cId="685990052" sldId="2147471208"/>
            <ac:spMk id="2" creationId="{804C2153-DC75-31C6-25F4-D69F631C4CC4}"/>
          </ac:spMkLst>
        </pc:spChg>
        <pc:spChg chg="del">
          <ac:chgData name="S-ext, Mahadev Prasad /IN/EXT" userId="92a327aa-179c-4790-ae61-d3681d00adb0" providerId="ADAL" clId="{EF65F7D0-35F6-495F-B4E3-5AD741D91689}" dt="2024-05-28T09:30:17.913" v="27" actId="478"/>
          <ac:spMkLst>
            <pc:docMk/>
            <pc:sldMk cId="685990052" sldId="2147471208"/>
            <ac:spMk id="3" creationId="{8BD62971-5079-C1F2-3398-30824069D3E4}"/>
          </ac:spMkLst>
        </pc:spChg>
        <pc:spChg chg="del">
          <ac:chgData name="S-ext, Mahadev Prasad /IN/EXT" userId="92a327aa-179c-4790-ae61-d3681d00adb0" providerId="ADAL" clId="{EF65F7D0-35F6-495F-B4E3-5AD741D91689}" dt="2024-05-28T09:30:17.913" v="27" actId="478"/>
          <ac:spMkLst>
            <pc:docMk/>
            <pc:sldMk cId="685990052" sldId="2147471208"/>
            <ac:spMk id="4" creationId="{6A65029B-9C0D-07BF-B0B6-EDCA3A218912}"/>
          </ac:spMkLst>
        </pc:spChg>
        <pc:spChg chg="del">
          <ac:chgData name="S-ext, Mahadev Prasad /IN/EXT" userId="92a327aa-179c-4790-ae61-d3681d00adb0" providerId="ADAL" clId="{EF65F7D0-35F6-495F-B4E3-5AD741D91689}" dt="2024-05-28T09:30:17.913" v="27" actId="478"/>
          <ac:spMkLst>
            <pc:docMk/>
            <pc:sldMk cId="685990052" sldId="2147471208"/>
            <ac:spMk id="5" creationId="{8A3FC159-B775-8B67-B3D5-2E41C793246A}"/>
          </ac:spMkLst>
        </pc:spChg>
        <pc:spChg chg="add mod">
          <ac:chgData name="S-ext, Mahadev Prasad /IN/EXT" userId="92a327aa-179c-4790-ae61-d3681d00adb0" providerId="ADAL" clId="{EF65F7D0-35F6-495F-B4E3-5AD741D91689}" dt="2024-05-28T09:30:27.705" v="28"/>
          <ac:spMkLst>
            <pc:docMk/>
            <pc:sldMk cId="685990052" sldId="2147471208"/>
            <ac:spMk id="6" creationId="{50F8CF5D-2DA9-90BC-A71A-AC2C02836A0E}"/>
          </ac:spMkLst>
        </pc:spChg>
        <pc:spChg chg="add mod">
          <ac:chgData name="S-ext, Mahadev Prasad /IN/EXT" userId="92a327aa-179c-4790-ae61-d3681d00adb0" providerId="ADAL" clId="{EF65F7D0-35F6-495F-B4E3-5AD741D91689}" dt="2024-05-28T09:30:27.705" v="28"/>
          <ac:spMkLst>
            <pc:docMk/>
            <pc:sldMk cId="685990052" sldId="2147471208"/>
            <ac:spMk id="7" creationId="{1B53BD2E-2AED-309E-B4E4-8840627EC9E3}"/>
          </ac:spMkLst>
        </pc:spChg>
        <pc:spChg chg="add mod">
          <ac:chgData name="S-ext, Mahadev Prasad /IN/EXT" userId="92a327aa-179c-4790-ae61-d3681d00adb0" providerId="ADAL" clId="{EF65F7D0-35F6-495F-B4E3-5AD741D91689}" dt="2024-05-28T09:30:27.705" v="28"/>
          <ac:spMkLst>
            <pc:docMk/>
            <pc:sldMk cId="685990052" sldId="2147471208"/>
            <ac:spMk id="8" creationId="{EDEA9844-D473-D977-43CF-CBD73CD4AC05}"/>
          </ac:spMkLst>
        </pc:spChg>
        <pc:spChg chg="add mod">
          <ac:chgData name="S-ext, Mahadev Prasad /IN/EXT" userId="92a327aa-179c-4790-ae61-d3681d00adb0" providerId="ADAL" clId="{EF65F7D0-35F6-495F-B4E3-5AD741D91689}" dt="2024-05-28T09:30:27.705" v="28"/>
          <ac:spMkLst>
            <pc:docMk/>
            <pc:sldMk cId="685990052" sldId="2147471208"/>
            <ac:spMk id="9" creationId="{952B51B1-E247-48D0-05D1-9F05CCE915B2}"/>
          </ac:spMkLst>
        </pc:spChg>
        <pc:spChg chg="add mod">
          <ac:chgData name="S-ext, Mahadev Prasad /IN/EXT" userId="92a327aa-179c-4790-ae61-d3681d00adb0" providerId="ADAL" clId="{EF65F7D0-35F6-495F-B4E3-5AD741D91689}" dt="2024-05-28T10:05:24.645" v="425" actId="404"/>
          <ac:spMkLst>
            <pc:docMk/>
            <pc:sldMk cId="685990052" sldId="2147471208"/>
            <ac:spMk id="10" creationId="{264DABE7-CBD2-2817-23A9-37E3C2EBFA0F}"/>
          </ac:spMkLst>
        </pc:spChg>
        <pc:spChg chg="add del mod">
          <ac:chgData name="S-ext, Mahadev Prasad /IN/EXT" userId="92a327aa-179c-4790-ae61-d3681d00adb0" providerId="ADAL" clId="{EF65F7D0-35F6-495F-B4E3-5AD741D91689}" dt="2024-05-28T09:32:51.059" v="60" actId="478"/>
          <ac:spMkLst>
            <pc:docMk/>
            <pc:sldMk cId="685990052" sldId="2147471208"/>
            <ac:spMk id="13" creationId="{A3F167CC-7535-FAF1-497E-43EAE21186AB}"/>
          </ac:spMkLst>
        </pc:spChg>
        <pc:spChg chg="add mod">
          <ac:chgData name="S-ext, Mahadev Prasad /IN/EXT" userId="92a327aa-179c-4790-ae61-d3681d00adb0" providerId="ADAL" clId="{EF65F7D0-35F6-495F-B4E3-5AD741D91689}" dt="2024-05-28T09:31:52.510" v="53" actId="164"/>
          <ac:spMkLst>
            <pc:docMk/>
            <pc:sldMk cId="685990052" sldId="2147471208"/>
            <ac:spMk id="14" creationId="{89AE3181-97F4-D4B8-3A69-09FC5B1D93B3}"/>
          </ac:spMkLst>
        </pc:spChg>
        <pc:spChg chg="add del mod">
          <ac:chgData name="S-ext, Mahadev Prasad /IN/EXT" userId="92a327aa-179c-4790-ae61-d3681d00adb0" providerId="ADAL" clId="{EF65F7D0-35F6-495F-B4E3-5AD741D91689}" dt="2024-05-28T09:33:05.538" v="62" actId="478"/>
          <ac:spMkLst>
            <pc:docMk/>
            <pc:sldMk cId="685990052" sldId="2147471208"/>
            <ac:spMk id="15" creationId="{66360F89-BDF0-C840-CA82-E76580A6A2F2}"/>
          </ac:spMkLst>
        </pc:spChg>
        <pc:spChg chg="add del mod">
          <ac:chgData name="S-ext, Mahadev Prasad /IN/EXT" userId="92a327aa-179c-4790-ae61-d3681d00adb0" providerId="ADAL" clId="{EF65F7D0-35F6-495F-B4E3-5AD741D91689}" dt="2024-05-28T09:33:28.020" v="67" actId="478"/>
          <ac:spMkLst>
            <pc:docMk/>
            <pc:sldMk cId="685990052" sldId="2147471208"/>
            <ac:spMk id="16" creationId="{D63ADC9E-19F3-F7C1-C5BC-B137FC372761}"/>
          </ac:spMkLst>
        </pc:spChg>
        <pc:spChg chg="add mod">
          <ac:chgData name="S-ext, Mahadev Prasad /IN/EXT" userId="92a327aa-179c-4790-ae61-d3681d00adb0" providerId="ADAL" clId="{EF65F7D0-35F6-495F-B4E3-5AD741D91689}" dt="2024-05-28T09:31:52.510" v="53" actId="164"/>
          <ac:spMkLst>
            <pc:docMk/>
            <pc:sldMk cId="685990052" sldId="2147471208"/>
            <ac:spMk id="17" creationId="{141D5116-A141-6063-2488-EEB5D9DBB6EF}"/>
          </ac:spMkLst>
        </pc:spChg>
        <pc:spChg chg="add mod">
          <ac:chgData name="S-ext, Mahadev Prasad /IN/EXT" userId="92a327aa-179c-4790-ae61-d3681d00adb0" providerId="ADAL" clId="{EF65F7D0-35F6-495F-B4E3-5AD741D91689}" dt="2024-05-28T09:31:52.510" v="53" actId="164"/>
          <ac:spMkLst>
            <pc:docMk/>
            <pc:sldMk cId="685990052" sldId="2147471208"/>
            <ac:spMk id="18" creationId="{3262434A-2148-F64F-8442-FE8F09F0F4A7}"/>
          </ac:spMkLst>
        </pc:spChg>
        <pc:spChg chg="add del mod">
          <ac:chgData name="S-ext, Mahadev Prasad /IN/EXT" userId="92a327aa-179c-4790-ae61-d3681d00adb0" providerId="ADAL" clId="{EF65F7D0-35F6-495F-B4E3-5AD741D91689}" dt="2024-05-28T09:33:40.948" v="70" actId="478"/>
          <ac:spMkLst>
            <pc:docMk/>
            <pc:sldMk cId="685990052" sldId="2147471208"/>
            <ac:spMk id="19" creationId="{5A8AF854-2877-7F1F-C996-244ACF37FCC5}"/>
          </ac:spMkLst>
        </pc:spChg>
        <pc:spChg chg="add del mod">
          <ac:chgData name="S-ext, Mahadev Prasad /IN/EXT" userId="92a327aa-179c-4790-ae61-d3681d00adb0" providerId="ADAL" clId="{EF65F7D0-35F6-495F-B4E3-5AD741D91689}" dt="2024-05-28T09:33:53.021" v="73" actId="478"/>
          <ac:spMkLst>
            <pc:docMk/>
            <pc:sldMk cId="685990052" sldId="2147471208"/>
            <ac:spMk id="20" creationId="{DF523FC1-CB91-B91C-E12F-49AA562BF45A}"/>
          </ac:spMkLst>
        </pc:spChg>
        <pc:spChg chg="add del mod">
          <ac:chgData name="S-ext, Mahadev Prasad /IN/EXT" userId="92a327aa-179c-4790-ae61-d3681d00adb0" providerId="ADAL" clId="{EF65F7D0-35F6-495F-B4E3-5AD741D91689}" dt="2024-05-28T09:34:03.940" v="76" actId="478"/>
          <ac:spMkLst>
            <pc:docMk/>
            <pc:sldMk cId="685990052" sldId="2147471208"/>
            <ac:spMk id="21" creationId="{27D6CDE7-4D06-90EB-2A15-A446145C5421}"/>
          </ac:spMkLst>
        </pc:spChg>
        <pc:spChg chg="add mod">
          <ac:chgData name="S-ext, Mahadev Prasad /IN/EXT" userId="92a327aa-179c-4790-ae61-d3681d00adb0" providerId="ADAL" clId="{EF65F7D0-35F6-495F-B4E3-5AD741D91689}" dt="2024-05-28T09:31:44.583" v="51" actId="164"/>
          <ac:spMkLst>
            <pc:docMk/>
            <pc:sldMk cId="685990052" sldId="2147471208"/>
            <ac:spMk id="22" creationId="{6F574233-6579-DB9F-DF0B-D8F3BACE4773}"/>
          </ac:spMkLst>
        </pc:spChg>
        <pc:spChg chg="add mod">
          <ac:chgData name="S-ext, Mahadev Prasad /IN/EXT" userId="92a327aa-179c-4790-ae61-d3681d00adb0" providerId="ADAL" clId="{EF65F7D0-35F6-495F-B4E3-5AD741D91689}" dt="2024-05-28T09:31:44.583" v="51" actId="164"/>
          <ac:spMkLst>
            <pc:docMk/>
            <pc:sldMk cId="685990052" sldId="2147471208"/>
            <ac:spMk id="23" creationId="{F1F7AEB8-77E7-F283-8960-8970394CF8FD}"/>
          </ac:spMkLst>
        </pc:spChg>
        <pc:spChg chg="add mod">
          <ac:chgData name="S-ext, Mahadev Prasad /IN/EXT" userId="92a327aa-179c-4790-ae61-d3681d00adb0" providerId="ADAL" clId="{EF65F7D0-35F6-495F-B4E3-5AD741D91689}" dt="2024-05-28T09:31:44.583" v="51" actId="164"/>
          <ac:spMkLst>
            <pc:docMk/>
            <pc:sldMk cId="685990052" sldId="2147471208"/>
            <ac:spMk id="24" creationId="{D390D594-BEB2-D3B8-0B29-F82555FA2455}"/>
          </ac:spMkLst>
        </pc:spChg>
        <pc:spChg chg="add mod">
          <ac:chgData name="S-ext, Mahadev Prasad /IN/EXT" userId="92a327aa-179c-4790-ae61-d3681d00adb0" providerId="ADAL" clId="{EF65F7D0-35F6-495F-B4E3-5AD741D91689}" dt="2024-05-28T09:31:44.583" v="51" actId="164"/>
          <ac:spMkLst>
            <pc:docMk/>
            <pc:sldMk cId="685990052" sldId="2147471208"/>
            <ac:spMk id="25" creationId="{2CA5E819-3271-9309-1EE5-D0F7A37F12C6}"/>
          </ac:spMkLst>
        </pc:spChg>
        <pc:spChg chg="add mod">
          <ac:chgData name="S-ext, Mahadev Prasad /IN/EXT" userId="92a327aa-179c-4790-ae61-d3681d00adb0" providerId="ADAL" clId="{EF65F7D0-35F6-495F-B4E3-5AD741D91689}" dt="2024-05-28T09:33:00.543" v="61" actId="1076"/>
          <ac:spMkLst>
            <pc:docMk/>
            <pc:sldMk cId="685990052" sldId="2147471208"/>
            <ac:spMk id="28" creationId="{9B6DC505-B4F5-94A1-CD1E-36F5A7770DDD}"/>
          </ac:spMkLst>
        </pc:spChg>
        <pc:spChg chg="add mod">
          <ac:chgData name="S-ext, Mahadev Prasad /IN/EXT" userId="92a327aa-179c-4790-ae61-d3681d00adb0" providerId="ADAL" clId="{EF65F7D0-35F6-495F-B4E3-5AD741D91689}" dt="2024-05-28T09:33:15.534" v="64" actId="20577"/>
          <ac:spMkLst>
            <pc:docMk/>
            <pc:sldMk cId="685990052" sldId="2147471208"/>
            <ac:spMk id="29" creationId="{7568F714-AD65-A07D-7D19-434506E6B1EB}"/>
          </ac:spMkLst>
        </pc:spChg>
        <pc:spChg chg="add mod">
          <ac:chgData name="S-ext, Mahadev Prasad /IN/EXT" userId="92a327aa-179c-4790-ae61-d3681d00adb0" providerId="ADAL" clId="{EF65F7D0-35F6-495F-B4E3-5AD741D91689}" dt="2024-05-28T09:34:17.056" v="79" actId="164"/>
          <ac:spMkLst>
            <pc:docMk/>
            <pc:sldMk cId="685990052" sldId="2147471208"/>
            <ac:spMk id="30" creationId="{B2DE6D33-DAD2-52AF-8B91-37EDBD6C1A73}"/>
          </ac:spMkLst>
        </pc:spChg>
        <pc:spChg chg="add mod">
          <ac:chgData name="S-ext, Mahadev Prasad /IN/EXT" userId="92a327aa-179c-4790-ae61-d3681d00adb0" providerId="ADAL" clId="{EF65F7D0-35F6-495F-B4E3-5AD741D91689}" dt="2024-05-28T09:34:17.056" v="79" actId="164"/>
          <ac:spMkLst>
            <pc:docMk/>
            <pc:sldMk cId="685990052" sldId="2147471208"/>
            <ac:spMk id="31" creationId="{09815560-C51B-FAD4-67B9-B81FA71E5BCC}"/>
          </ac:spMkLst>
        </pc:spChg>
        <pc:spChg chg="add mod">
          <ac:chgData name="S-ext, Mahadev Prasad /IN/EXT" userId="92a327aa-179c-4790-ae61-d3681d00adb0" providerId="ADAL" clId="{EF65F7D0-35F6-495F-B4E3-5AD741D91689}" dt="2024-05-28T09:34:17.056" v="79" actId="164"/>
          <ac:spMkLst>
            <pc:docMk/>
            <pc:sldMk cId="685990052" sldId="2147471208"/>
            <ac:spMk id="32" creationId="{7F00FF8A-99D6-D140-EF4D-2774435E2909}"/>
          </ac:spMkLst>
        </pc:spChg>
        <pc:spChg chg="add mod">
          <ac:chgData name="S-ext, Mahadev Prasad /IN/EXT" userId="92a327aa-179c-4790-ae61-d3681d00adb0" providerId="ADAL" clId="{EF65F7D0-35F6-495F-B4E3-5AD741D91689}" dt="2024-05-28T09:34:17.056" v="79" actId="164"/>
          <ac:spMkLst>
            <pc:docMk/>
            <pc:sldMk cId="685990052" sldId="2147471208"/>
            <ac:spMk id="33" creationId="{9004DE6F-2A2B-4351-9823-1C46171CE5CB}"/>
          </ac:spMkLst>
        </pc:spChg>
        <pc:grpChg chg="add mod">
          <ac:chgData name="S-ext, Mahadev Prasad /IN/EXT" userId="92a327aa-179c-4790-ae61-d3681d00adb0" providerId="ADAL" clId="{EF65F7D0-35F6-495F-B4E3-5AD741D91689}" dt="2024-05-28T09:34:17.056" v="79" actId="164"/>
          <ac:grpSpMkLst>
            <pc:docMk/>
            <pc:sldMk cId="685990052" sldId="2147471208"/>
            <ac:grpSpMk id="26" creationId="{A31937FE-C64F-0A5B-F16F-115DACED1C2A}"/>
          </ac:grpSpMkLst>
        </pc:grpChg>
        <pc:grpChg chg="add mod">
          <ac:chgData name="S-ext, Mahadev Prasad /IN/EXT" userId="92a327aa-179c-4790-ae61-d3681d00adb0" providerId="ADAL" clId="{EF65F7D0-35F6-495F-B4E3-5AD741D91689}" dt="2024-05-28T09:31:52.510" v="53" actId="164"/>
          <ac:grpSpMkLst>
            <pc:docMk/>
            <pc:sldMk cId="685990052" sldId="2147471208"/>
            <ac:grpSpMk id="27" creationId="{ABBA2087-0EA9-B2C2-632E-8700B10B0D8B}"/>
          </ac:grpSpMkLst>
        </pc:grpChg>
        <pc:grpChg chg="add mod">
          <ac:chgData name="S-ext, Mahadev Prasad /IN/EXT" userId="92a327aa-179c-4790-ae61-d3681d00adb0" providerId="ADAL" clId="{EF65F7D0-35F6-495F-B4E3-5AD741D91689}" dt="2024-05-28T09:34:17.056" v="79" actId="164"/>
          <ac:grpSpMkLst>
            <pc:docMk/>
            <pc:sldMk cId="685990052" sldId="2147471208"/>
            <ac:grpSpMk id="34" creationId="{160882B3-FD5F-6DF1-CFF7-2DB17AE913B2}"/>
          </ac:grpSpMkLst>
        </pc:grpChg>
        <pc:picChg chg="add mod">
          <ac:chgData name="S-ext, Mahadev Prasad /IN/EXT" userId="92a327aa-179c-4790-ae61-d3681d00adb0" providerId="ADAL" clId="{EF65F7D0-35F6-495F-B4E3-5AD741D91689}" dt="2024-05-28T09:31:52.510" v="53" actId="164"/>
          <ac:picMkLst>
            <pc:docMk/>
            <pc:sldMk cId="685990052" sldId="2147471208"/>
            <ac:picMk id="11" creationId="{CD79DDB6-1638-58F7-F5BB-113C8B873360}"/>
          </ac:picMkLst>
        </pc:picChg>
        <pc:picChg chg="add mod modCrop">
          <ac:chgData name="S-ext, Mahadev Prasad /IN/EXT" userId="92a327aa-179c-4790-ae61-d3681d00adb0" providerId="ADAL" clId="{EF65F7D0-35F6-495F-B4E3-5AD741D91689}" dt="2024-05-28T09:31:44.583" v="51" actId="164"/>
          <ac:picMkLst>
            <pc:docMk/>
            <pc:sldMk cId="685990052" sldId="2147471208"/>
            <ac:picMk id="12" creationId="{48E83040-1C6F-6686-EB4C-023581E93A1E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05:31.447" v="426" actId="404"/>
        <pc:sldMkLst>
          <pc:docMk/>
          <pc:sldMk cId="2475363631" sldId="2147471209"/>
        </pc:sldMkLst>
        <pc:spChg chg="del">
          <ac:chgData name="S-ext, Mahadev Prasad /IN/EXT" userId="92a327aa-179c-4790-ae61-d3681d00adb0" providerId="ADAL" clId="{EF65F7D0-35F6-495F-B4E3-5AD741D91689}" dt="2024-05-28T09:32:08.908" v="56" actId="478"/>
          <ac:spMkLst>
            <pc:docMk/>
            <pc:sldMk cId="2475363631" sldId="2147471209"/>
            <ac:spMk id="2" creationId="{A0276D4C-1A3B-198B-8E7F-6053115C80E9}"/>
          </ac:spMkLst>
        </pc:spChg>
        <pc:spChg chg="del">
          <ac:chgData name="S-ext, Mahadev Prasad /IN/EXT" userId="92a327aa-179c-4790-ae61-d3681d00adb0" providerId="ADAL" clId="{EF65F7D0-35F6-495F-B4E3-5AD741D91689}" dt="2024-05-28T09:32:08.908" v="56" actId="478"/>
          <ac:spMkLst>
            <pc:docMk/>
            <pc:sldMk cId="2475363631" sldId="2147471209"/>
            <ac:spMk id="3" creationId="{6FC5279D-F4A2-4760-A4F7-DAF038FEA3CC}"/>
          </ac:spMkLst>
        </pc:spChg>
        <pc:spChg chg="del">
          <ac:chgData name="S-ext, Mahadev Prasad /IN/EXT" userId="92a327aa-179c-4790-ae61-d3681d00adb0" providerId="ADAL" clId="{EF65F7D0-35F6-495F-B4E3-5AD741D91689}" dt="2024-05-28T09:32:08.908" v="56" actId="478"/>
          <ac:spMkLst>
            <pc:docMk/>
            <pc:sldMk cId="2475363631" sldId="2147471209"/>
            <ac:spMk id="4" creationId="{1440C8BF-726C-FA04-2592-1992DB73528C}"/>
          </ac:spMkLst>
        </pc:spChg>
        <pc:spChg chg="del">
          <ac:chgData name="S-ext, Mahadev Prasad /IN/EXT" userId="92a327aa-179c-4790-ae61-d3681d00adb0" providerId="ADAL" clId="{EF65F7D0-35F6-495F-B4E3-5AD741D91689}" dt="2024-05-28T09:32:08.908" v="56" actId="478"/>
          <ac:spMkLst>
            <pc:docMk/>
            <pc:sldMk cId="2475363631" sldId="2147471209"/>
            <ac:spMk id="5" creationId="{21D24752-F6D5-043D-55B8-30981AD50BE0}"/>
          </ac:spMkLst>
        </pc:spChg>
        <pc:spChg chg="add del mod">
          <ac:chgData name="S-ext, Mahadev Prasad /IN/EXT" userId="92a327aa-179c-4790-ae61-d3681d00adb0" providerId="ADAL" clId="{EF65F7D0-35F6-495F-B4E3-5AD741D91689}" dt="2024-05-28T09:37:26.410" v="112" actId="478"/>
          <ac:spMkLst>
            <pc:docMk/>
            <pc:sldMk cId="2475363631" sldId="2147471209"/>
            <ac:spMk id="6" creationId="{14353092-1C36-7D86-CA7B-EF6AA06FF2FF}"/>
          </ac:spMkLst>
        </pc:spChg>
        <pc:spChg chg="add del mod">
          <ac:chgData name="S-ext, Mahadev Prasad /IN/EXT" userId="92a327aa-179c-4790-ae61-d3681d00adb0" providerId="ADAL" clId="{EF65F7D0-35F6-495F-B4E3-5AD741D91689}" dt="2024-05-28T09:37:29.193" v="113" actId="478"/>
          <ac:spMkLst>
            <pc:docMk/>
            <pc:sldMk cId="2475363631" sldId="2147471209"/>
            <ac:spMk id="7" creationId="{63326055-AFBF-8EE2-F828-B8AEC8B0E20D}"/>
          </ac:spMkLst>
        </pc:spChg>
        <pc:spChg chg="add mod">
          <ac:chgData name="S-ext, Mahadev Prasad /IN/EXT" userId="92a327aa-179c-4790-ae61-d3681d00adb0" providerId="ADAL" clId="{EF65F7D0-35F6-495F-B4E3-5AD741D91689}" dt="2024-05-28T09:46:25.773" v="219" actId="2711"/>
          <ac:spMkLst>
            <pc:docMk/>
            <pc:sldMk cId="2475363631" sldId="2147471209"/>
            <ac:spMk id="8" creationId="{C0BBE4FA-0458-715A-D1F0-0E56CE4D6CE2}"/>
          </ac:spMkLst>
        </pc:spChg>
        <pc:spChg chg="add mod">
          <ac:chgData name="S-ext, Mahadev Prasad /IN/EXT" userId="92a327aa-179c-4790-ae61-d3681d00adb0" providerId="ADAL" clId="{EF65F7D0-35F6-495F-B4E3-5AD741D91689}" dt="2024-05-28T10:05:31.447" v="426" actId="404"/>
          <ac:spMkLst>
            <pc:docMk/>
            <pc:sldMk cId="2475363631" sldId="2147471209"/>
            <ac:spMk id="9" creationId="{24782E77-DAA8-CE17-9806-30B19D66C53E}"/>
          </ac:spMkLst>
        </pc:spChg>
        <pc:spChg chg="add mod">
          <ac:chgData name="S-ext, Mahadev Prasad /IN/EXT" userId="92a327aa-179c-4790-ae61-d3681d00adb0" providerId="ADAL" clId="{EF65F7D0-35F6-495F-B4E3-5AD741D91689}" dt="2024-05-28T09:36:16.033" v="99" actId="164"/>
          <ac:spMkLst>
            <pc:docMk/>
            <pc:sldMk cId="2475363631" sldId="2147471209"/>
            <ac:spMk id="13" creationId="{74927A9D-14A9-50CC-822C-13BAC72B4B8A}"/>
          </ac:spMkLst>
        </pc:spChg>
        <pc:spChg chg="add mod">
          <ac:chgData name="S-ext, Mahadev Prasad /IN/EXT" userId="92a327aa-179c-4790-ae61-d3681d00adb0" providerId="ADAL" clId="{EF65F7D0-35F6-495F-B4E3-5AD741D91689}" dt="2024-05-28T09:36:16.033" v="99" actId="164"/>
          <ac:spMkLst>
            <pc:docMk/>
            <pc:sldMk cId="2475363631" sldId="2147471209"/>
            <ac:spMk id="14" creationId="{593740A8-7B51-D103-F1D2-7A094B49DE47}"/>
          </ac:spMkLst>
        </pc:spChg>
        <pc:spChg chg="add mod">
          <ac:chgData name="S-ext, Mahadev Prasad /IN/EXT" userId="92a327aa-179c-4790-ae61-d3681d00adb0" providerId="ADAL" clId="{EF65F7D0-35F6-495F-B4E3-5AD741D91689}" dt="2024-05-28T09:35:53.839" v="93" actId="164"/>
          <ac:spMkLst>
            <pc:docMk/>
            <pc:sldMk cId="2475363631" sldId="2147471209"/>
            <ac:spMk id="15" creationId="{FBCE06DB-B048-32BE-3DCB-FC41E0A5A971}"/>
          </ac:spMkLst>
        </pc:spChg>
        <pc:spChg chg="add mod">
          <ac:chgData name="S-ext, Mahadev Prasad /IN/EXT" userId="92a327aa-179c-4790-ae61-d3681d00adb0" providerId="ADAL" clId="{EF65F7D0-35F6-495F-B4E3-5AD741D91689}" dt="2024-05-28T09:36:41.384" v="105" actId="164"/>
          <ac:spMkLst>
            <pc:docMk/>
            <pc:sldMk cId="2475363631" sldId="2147471209"/>
            <ac:spMk id="16" creationId="{E7355B5B-89B8-5E21-DA70-3D75AAF48257}"/>
          </ac:spMkLst>
        </pc:spChg>
        <pc:spChg chg="add mod">
          <ac:chgData name="S-ext, Mahadev Prasad /IN/EXT" userId="92a327aa-179c-4790-ae61-d3681d00adb0" providerId="ADAL" clId="{EF65F7D0-35F6-495F-B4E3-5AD741D91689}" dt="2024-05-28T09:36:41.384" v="105" actId="164"/>
          <ac:spMkLst>
            <pc:docMk/>
            <pc:sldMk cId="2475363631" sldId="2147471209"/>
            <ac:spMk id="17" creationId="{2503BF02-578C-8FFA-FA37-9B53440191F6}"/>
          </ac:spMkLst>
        </pc:spChg>
        <pc:grpChg chg="add mod">
          <ac:chgData name="S-ext, Mahadev Prasad /IN/EXT" userId="92a327aa-179c-4790-ae61-d3681d00adb0" providerId="ADAL" clId="{EF65F7D0-35F6-495F-B4E3-5AD741D91689}" dt="2024-05-28T09:36:22.195" v="100" actId="1076"/>
          <ac:grpSpMkLst>
            <pc:docMk/>
            <pc:sldMk cId="2475363631" sldId="2147471209"/>
            <ac:grpSpMk id="18" creationId="{AB266744-3339-0B6A-FB2E-16FAC7A2075C}"/>
          </ac:grpSpMkLst>
        </pc:grpChg>
        <pc:grpChg chg="add mod">
          <ac:chgData name="S-ext, Mahadev Prasad /IN/EXT" userId="92a327aa-179c-4790-ae61-d3681d00adb0" providerId="ADAL" clId="{EF65F7D0-35F6-495F-B4E3-5AD741D91689}" dt="2024-05-28T09:36:16.033" v="99" actId="164"/>
          <ac:grpSpMkLst>
            <pc:docMk/>
            <pc:sldMk cId="2475363631" sldId="2147471209"/>
            <ac:grpSpMk id="19" creationId="{D40D6859-7F50-8D2B-3A8E-A080A3262F0D}"/>
          </ac:grpSpMkLst>
        </pc:grpChg>
        <pc:grpChg chg="add mod">
          <ac:chgData name="S-ext, Mahadev Prasad /IN/EXT" userId="92a327aa-179c-4790-ae61-d3681d00adb0" providerId="ADAL" clId="{EF65F7D0-35F6-495F-B4E3-5AD741D91689}" dt="2024-05-28T09:36:41.384" v="105" actId="164"/>
          <ac:grpSpMkLst>
            <pc:docMk/>
            <pc:sldMk cId="2475363631" sldId="2147471209"/>
            <ac:grpSpMk id="20" creationId="{EC390625-1C3C-7F8B-B0D2-F6434FEB79C2}"/>
          </ac:grpSpMkLst>
        </pc:grpChg>
        <pc:picChg chg="add mod">
          <ac:chgData name="S-ext, Mahadev Prasad /IN/EXT" userId="92a327aa-179c-4790-ae61-d3681d00adb0" providerId="ADAL" clId="{EF65F7D0-35F6-495F-B4E3-5AD741D91689}" dt="2024-05-28T09:35:53.839" v="93" actId="164"/>
          <ac:picMkLst>
            <pc:docMk/>
            <pc:sldMk cId="2475363631" sldId="2147471209"/>
            <ac:picMk id="10" creationId="{87BE5C41-18B0-DFDE-77F9-AF8371E34F4E}"/>
          </ac:picMkLst>
        </pc:picChg>
        <pc:picChg chg="add mod">
          <ac:chgData name="S-ext, Mahadev Prasad /IN/EXT" userId="92a327aa-179c-4790-ae61-d3681d00adb0" providerId="ADAL" clId="{EF65F7D0-35F6-495F-B4E3-5AD741D91689}" dt="2024-05-28T09:36:41.384" v="105" actId="164"/>
          <ac:picMkLst>
            <pc:docMk/>
            <pc:sldMk cId="2475363631" sldId="2147471209"/>
            <ac:picMk id="11" creationId="{C97729AF-36AC-C801-4311-5B1CB4120A62}"/>
          </ac:picMkLst>
        </pc:picChg>
        <pc:picChg chg="add mod">
          <ac:chgData name="S-ext, Mahadev Prasad /IN/EXT" userId="92a327aa-179c-4790-ae61-d3681d00adb0" providerId="ADAL" clId="{EF65F7D0-35F6-495F-B4E3-5AD741D91689}" dt="2024-05-28T09:36:16.033" v="99" actId="164"/>
          <ac:picMkLst>
            <pc:docMk/>
            <pc:sldMk cId="2475363631" sldId="2147471209"/>
            <ac:picMk id="12" creationId="{57C71AF8-F9AA-6489-4CBA-86C36E5C743E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05:41.807" v="428" actId="255"/>
        <pc:sldMkLst>
          <pc:docMk/>
          <pc:sldMk cId="1859745925" sldId="2147471210"/>
        </pc:sldMkLst>
        <pc:spChg chg="del">
          <ac:chgData name="S-ext, Mahadev Prasad /IN/EXT" userId="92a327aa-179c-4790-ae61-d3681d00adb0" providerId="ADAL" clId="{EF65F7D0-35F6-495F-B4E3-5AD741D91689}" dt="2024-05-28T09:37:09.769" v="110" actId="478"/>
          <ac:spMkLst>
            <pc:docMk/>
            <pc:sldMk cId="1859745925" sldId="2147471210"/>
            <ac:spMk id="2" creationId="{79877D93-C0BA-353F-EC93-B29526F584B6}"/>
          </ac:spMkLst>
        </pc:spChg>
        <pc:spChg chg="del">
          <ac:chgData name="S-ext, Mahadev Prasad /IN/EXT" userId="92a327aa-179c-4790-ae61-d3681d00adb0" providerId="ADAL" clId="{EF65F7D0-35F6-495F-B4E3-5AD741D91689}" dt="2024-05-28T09:37:09.769" v="110" actId="478"/>
          <ac:spMkLst>
            <pc:docMk/>
            <pc:sldMk cId="1859745925" sldId="2147471210"/>
            <ac:spMk id="3" creationId="{DF0FE75E-4865-735D-995A-E20B2B96992E}"/>
          </ac:spMkLst>
        </pc:spChg>
        <pc:spChg chg="del">
          <ac:chgData name="S-ext, Mahadev Prasad /IN/EXT" userId="92a327aa-179c-4790-ae61-d3681d00adb0" providerId="ADAL" clId="{EF65F7D0-35F6-495F-B4E3-5AD741D91689}" dt="2024-05-28T09:37:09.769" v="110" actId="478"/>
          <ac:spMkLst>
            <pc:docMk/>
            <pc:sldMk cId="1859745925" sldId="2147471210"/>
            <ac:spMk id="4" creationId="{5615E952-899A-7477-D883-A812808817A8}"/>
          </ac:spMkLst>
        </pc:spChg>
        <pc:spChg chg="del">
          <ac:chgData name="S-ext, Mahadev Prasad /IN/EXT" userId="92a327aa-179c-4790-ae61-d3681d00adb0" providerId="ADAL" clId="{EF65F7D0-35F6-495F-B4E3-5AD741D91689}" dt="2024-05-28T09:37:09.769" v="110" actId="478"/>
          <ac:spMkLst>
            <pc:docMk/>
            <pc:sldMk cId="1859745925" sldId="2147471210"/>
            <ac:spMk id="5" creationId="{EEF93D02-6337-899E-FB39-E82CB431D7D4}"/>
          </ac:spMkLst>
        </pc:spChg>
        <pc:spChg chg="add del mod">
          <ac:chgData name="S-ext, Mahadev Prasad /IN/EXT" userId="92a327aa-179c-4790-ae61-d3681d00adb0" providerId="ADAL" clId="{EF65F7D0-35F6-495F-B4E3-5AD741D91689}" dt="2024-05-28T09:37:34.094" v="114" actId="478"/>
          <ac:spMkLst>
            <pc:docMk/>
            <pc:sldMk cId="1859745925" sldId="2147471210"/>
            <ac:spMk id="6" creationId="{A7318D7E-DC05-5CF2-E252-817FF846525D}"/>
          </ac:spMkLst>
        </pc:spChg>
        <pc:spChg chg="add del mod">
          <ac:chgData name="S-ext, Mahadev Prasad /IN/EXT" userId="92a327aa-179c-4790-ae61-d3681d00adb0" providerId="ADAL" clId="{EF65F7D0-35F6-495F-B4E3-5AD741D91689}" dt="2024-05-28T09:37:36.267" v="115" actId="478"/>
          <ac:spMkLst>
            <pc:docMk/>
            <pc:sldMk cId="1859745925" sldId="2147471210"/>
            <ac:spMk id="7" creationId="{D0B83E88-EAFC-30BB-1602-5660BD303CF1}"/>
          </ac:spMkLst>
        </pc:spChg>
        <pc:spChg chg="add mod">
          <ac:chgData name="S-ext, Mahadev Prasad /IN/EXT" userId="92a327aa-179c-4790-ae61-d3681d00adb0" providerId="ADAL" clId="{EF65F7D0-35F6-495F-B4E3-5AD741D91689}" dt="2024-05-28T09:46:39.120" v="222" actId="1076"/>
          <ac:spMkLst>
            <pc:docMk/>
            <pc:sldMk cId="1859745925" sldId="2147471210"/>
            <ac:spMk id="8" creationId="{05585293-D63B-0ACB-1DDA-D747C682245E}"/>
          </ac:spMkLst>
        </pc:spChg>
        <pc:spChg chg="add mod">
          <ac:chgData name="S-ext, Mahadev Prasad /IN/EXT" userId="92a327aa-179c-4790-ae61-d3681d00adb0" providerId="ADAL" clId="{EF65F7D0-35F6-495F-B4E3-5AD741D91689}" dt="2024-05-28T10:05:41.807" v="428" actId="255"/>
          <ac:spMkLst>
            <pc:docMk/>
            <pc:sldMk cId="1859745925" sldId="2147471210"/>
            <ac:spMk id="9" creationId="{01F778AC-B7D8-B22D-A92A-0258A740B302}"/>
          </ac:spMkLst>
        </pc:spChg>
        <pc:spChg chg="add mod">
          <ac:chgData name="S-ext, Mahadev Prasad /IN/EXT" userId="92a327aa-179c-4790-ae61-d3681d00adb0" providerId="ADAL" clId="{EF65F7D0-35F6-495F-B4E3-5AD741D91689}" dt="2024-05-28T09:38:25.956" v="125" actId="164"/>
          <ac:spMkLst>
            <pc:docMk/>
            <pc:sldMk cId="1859745925" sldId="2147471210"/>
            <ac:spMk id="11" creationId="{A013363B-F364-5AE7-C514-B3D0D0D43EA4}"/>
          </ac:spMkLst>
        </pc:spChg>
        <pc:spChg chg="add mod">
          <ac:chgData name="S-ext, Mahadev Prasad /IN/EXT" userId="92a327aa-179c-4790-ae61-d3681d00adb0" providerId="ADAL" clId="{EF65F7D0-35F6-495F-B4E3-5AD741D91689}" dt="2024-05-28T09:38:25.956" v="125" actId="164"/>
          <ac:spMkLst>
            <pc:docMk/>
            <pc:sldMk cId="1859745925" sldId="2147471210"/>
            <ac:spMk id="12" creationId="{EC7C02D1-58DA-454B-946A-037DF8433BF1}"/>
          </ac:spMkLst>
        </pc:spChg>
        <pc:spChg chg="add mod">
          <ac:chgData name="S-ext, Mahadev Prasad /IN/EXT" userId="92a327aa-179c-4790-ae61-d3681d00adb0" providerId="ADAL" clId="{EF65F7D0-35F6-495F-B4E3-5AD741D91689}" dt="2024-05-28T09:38:25.956" v="125" actId="164"/>
          <ac:spMkLst>
            <pc:docMk/>
            <pc:sldMk cId="1859745925" sldId="2147471210"/>
            <ac:spMk id="13" creationId="{A4139F03-81C9-D348-92B9-9132E1C49C25}"/>
          </ac:spMkLst>
        </pc:spChg>
        <pc:grpChg chg="add mod">
          <ac:chgData name="S-ext, Mahadev Prasad /IN/EXT" userId="92a327aa-179c-4790-ae61-d3681d00adb0" providerId="ADAL" clId="{EF65F7D0-35F6-495F-B4E3-5AD741D91689}" dt="2024-05-28T09:38:25.956" v="125" actId="164"/>
          <ac:grpSpMkLst>
            <pc:docMk/>
            <pc:sldMk cId="1859745925" sldId="2147471210"/>
            <ac:grpSpMk id="14" creationId="{25AD460A-1B02-3774-9DC6-728D54686AF9}"/>
          </ac:grpSpMkLst>
        </pc:grpChg>
        <pc:picChg chg="add mod">
          <ac:chgData name="S-ext, Mahadev Prasad /IN/EXT" userId="92a327aa-179c-4790-ae61-d3681d00adb0" providerId="ADAL" clId="{EF65F7D0-35F6-495F-B4E3-5AD741D91689}" dt="2024-05-28T09:38:25.956" v="125" actId="164"/>
          <ac:picMkLst>
            <pc:docMk/>
            <pc:sldMk cId="1859745925" sldId="2147471210"/>
            <ac:picMk id="10" creationId="{8D02817A-79E9-C504-4B19-E0D01C10608A}"/>
          </ac:picMkLst>
        </pc:picChg>
      </pc:sldChg>
      <pc:sldChg chg="addSp delSp modSp new mod ord">
        <pc:chgData name="S-ext, Mahadev Prasad /IN/EXT" userId="92a327aa-179c-4790-ae61-d3681d00adb0" providerId="ADAL" clId="{EF65F7D0-35F6-495F-B4E3-5AD741D91689}" dt="2024-05-28T10:05:50.203" v="430" actId="27636"/>
        <pc:sldMkLst>
          <pc:docMk/>
          <pc:sldMk cId="3388701310" sldId="2147471211"/>
        </pc:sldMkLst>
        <pc:spChg chg="del">
          <ac:chgData name="S-ext, Mahadev Prasad /IN/EXT" userId="92a327aa-179c-4790-ae61-d3681d00adb0" providerId="ADAL" clId="{EF65F7D0-35F6-495F-B4E3-5AD741D91689}" dt="2024-05-28T09:39:01.399" v="129" actId="478"/>
          <ac:spMkLst>
            <pc:docMk/>
            <pc:sldMk cId="3388701310" sldId="2147471211"/>
            <ac:spMk id="2" creationId="{388B6463-D7C3-55F9-A6DE-F65B6A553267}"/>
          </ac:spMkLst>
        </pc:spChg>
        <pc:spChg chg="del">
          <ac:chgData name="S-ext, Mahadev Prasad /IN/EXT" userId="92a327aa-179c-4790-ae61-d3681d00adb0" providerId="ADAL" clId="{EF65F7D0-35F6-495F-B4E3-5AD741D91689}" dt="2024-05-28T09:39:01.399" v="129" actId="478"/>
          <ac:spMkLst>
            <pc:docMk/>
            <pc:sldMk cId="3388701310" sldId="2147471211"/>
            <ac:spMk id="3" creationId="{3C067FF6-5D3D-4202-6140-450F956D3A41}"/>
          </ac:spMkLst>
        </pc:spChg>
        <pc:spChg chg="del">
          <ac:chgData name="S-ext, Mahadev Prasad /IN/EXT" userId="92a327aa-179c-4790-ae61-d3681d00adb0" providerId="ADAL" clId="{EF65F7D0-35F6-495F-B4E3-5AD741D91689}" dt="2024-05-28T09:39:01.399" v="129" actId="478"/>
          <ac:spMkLst>
            <pc:docMk/>
            <pc:sldMk cId="3388701310" sldId="2147471211"/>
            <ac:spMk id="4" creationId="{F2904460-0F2E-7D78-380F-27D360D0A8E9}"/>
          </ac:spMkLst>
        </pc:spChg>
        <pc:spChg chg="del">
          <ac:chgData name="S-ext, Mahadev Prasad /IN/EXT" userId="92a327aa-179c-4790-ae61-d3681d00adb0" providerId="ADAL" clId="{EF65F7D0-35F6-495F-B4E3-5AD741D91689}" dt="2024-05-28T09:39:01.399" v="129" actId="478"/>
          <ac:spMkLst>
            <pc:docMk/>
            <pc:sldMk cId="3388701310" sldId="2147471211"/>
            <ac:spMk id="5" creationId="{017C9653-F2CA-767E-79A3-7259902F329A}"/>
          </ac:spMkLst>
        </pc:spChg>
        <pc:spChg chg="add mod">
          <ac:chgData name="S-ext, Mahadev Prasad /IN/EXT" userId="92a327aa-179c-4790-ae61-d3681d00adb0" providerId="ADAL" clId="{EF65F7D0-35F6-495F-B4E3-5AD741D91689}" dt="2024-05-28T09:46:51.435" v="224" actId="2710"/>
          <ac:spMkLst>
            <pc:docMk/>
            <pc:sldMk cId="3388701310" sldId="2147471211"/>
            <ac:spMk id="6" creationId="{84D78FD2-2B22-AF90-A95B-85DDDE572DB0}"/>
          </ac:spMkLst>
        </pc:spChg>
        <pc:spChg chg="add mod">
          <ac:chgData name="S-ext, Mahadev Prasad /IN/EXT" userId="92a327aa-179c-4790-ae61-d3681d00adb0" providerId="ADAL" clId="{EF65F7D0-35F6-495F-B4E3-5AD741D91689}" dt="2024-05-28T10:05:50.203" v="430" actId="27636"/>
          <ac:spMkLst>
            <pc:docMk/>
            <pc:sldMk cId="3388701310" sldId="2147471211"/>
            <ac:spMk id="7" creationId="{69BF212F-570B-1F19-5063-8C85AEA14BFB}"/>
          </ac:spMkLst>
        </pc:spChg>
        <pc:spChg chg="add mod">
          <ac:chgData name="S-ext, Mahadev Prasad /IN/EXT" userId="92a327aa-179c-4790-ae61-d3681d00adb0" providerId="ADAL" clId="{EF65F7D0-35F6-495F-B4E3-5AD741D91689}" dt="2024-05-28T09:41:14.316" v="160" actId="164"/>
          <ac:spMkLst>
            <pc:docMk/>
            <pc:sldMk cId="3388701310" sldId="2147471211"/>
            <ac:spMk id="9" creationId="{57E17A2D-9C15-42B6-E80E-E8DA9DE8F145}"/>
          </ac:spMkLst>
        </pc:spChg>
        <pc:spChg chg="add mod">
          <ac:chgData name="S-ext, Mahadev Prasad /IN/EXT" userId="92a327aa-179c-4790-ae61-d3681d00adb0" providerId="ADAL" clId="{EF65F7D0-35F6-495F-B4E3-5AD741D91689}" dt="2024-05-28T09:41:20.661" v="162" actId="164"/>
          <ac:spMkLst>
            <pc:docMk/>
            <pc:sldMk cId="3388701310" sldId="2147471211"/>
            <ac:spMk id="11" creationId="{C1A14252-B7A7-F5CD-FA46-F0D7BF0BDAD3}"/>
          </ac:spMkLst>
        </pc:spChg>
        <pc:spChg chg="add mod">
          <ac:chgData name="S-ext, Mahadev Prasad /IN/EXT" userId="92a327aa-179c-4790-ae61-d3681d00adb0" providerId="ADAL" clId="{EF65F7D0-35F6-495F-B4E3-5AD741D91689}" dt="2024-05-28T09:41:20.661" v="162" actId="164"/>
          <ac:spMkLst>
            <pc:docMk/>
            <pc:sldMk cId="3388701310" sldId="2147471211"/>
            <ac:spMk id="12" creationId="{9F571BFD-3F09-EB4F-4220-E243872CF27A}"/>
          </ac:spMkLst>
        </pc:spChg>
        <pc:spChg chg="add mod">
          <ac:chgData name="S-ext, Mahadev Prasad /IN/EXT" userId="92a327aa-179c-4790-ae61-d3681d00adb0" providerId="ADAL" clId="{EF65F7D0-35F6-495F-B4E3-5AD741D91689}" dt="2024-05-28T09:42:16.218" v="172" actId="164"/>
          <ac:spMkLst>
            <pc:docMk/>
            <pc:sldMk cId="3388701310" sldId="2147471211"/>
            <ac:spMk id="16" creationId="{1F5E8BF4-4371-1E4E-B0F5-8D96B5F57781}"/>
          </ac:spMkLst>
        </pc:spChg>
        <pc:spChg chg="add mod">
          <ac:chgData name="S-ext, Mahadev Prasad /IN/EXT" userId="92a327aa-179c-4790-ae61-d3681d00adb0" providerId="ADAL" clId="{EF65F7D0-35F6-495F-B4E3-5AD741D91689}" dt="2024-05-28T09:42:16.218" v="172" actId="164"/>
          <ac:spMkLst>
            <pc:docMk/>
            <pc:sldMk cId="3388701310" sldId="2147471211"/>
            <ac:spMk id="17" creationId="{6D9A3BB3-A396-012B-D9F6-167A8166FAEB}"/>
          </ac:spMkLst>
        </pc:spChg>
        <pc:grpChg chg="add mod">
          <ac:chgData name="S-ext, Mahadev Prasad /IN/EXT" userId="92a327aa-179c-4790-ae61-d3681d00adb0" providerId="ADAL" clId="{EF65F7D0-35F6-495F-B4E3-5AD741D91689}" dt="2024-05-28T09:41:17.303" v="161" actId="1076"/>
          <ac:grpSpMkLst>
            <pc:docMk/>
            <pc:sldMk cId="3388701310" sldId="2147471211"/>
            <ac:grpSpMk id="14" creationId="{082795EE-FE33-0B14-83DA-93902438A693}"/>
          </ac:grpSpMkLst>
        </pc:grpChg>
        <pc:grpChg chg="add mod">
          <ac:chgData name="S-ext, Mahadev Prasad /IN/EXT" userId="92a327aa-179c-4790-ae61-d3681d00adb0" providerId="ADAL" clId="{EF65F7D0-35F6-495F-B4E3-5AD741D91689}" dt="2024-05-28T09:41:23.901" v="163" actId="1076"/>
          <ac:grpSpMkLst>
            <pc:docMk/>
            <pc:sldMk cId="3388701310" sldId="2147471211"/>
            <ac:grpSpMk id="15" creationId="{3B33C44E-5DD8-F57A-4F37-6CF8CD864F37}"/>
          </ac:grpSpMkLst>
        </pc:grpChg>
        <pc:grpChg chg="add mod">
          <ac:chgData name="S-ext, Mahadev Prasad /IN/EXT" userId="92a327aa-179c-4790-ae61-d3681d00adb0" providerId="ADAL" clId="{EF65F7D0-35F6-495F-B4E3-5AD741D91689}" dt="2024-05-28T09:42:16.218" v="172" actId="164"/>
          <ac:grpSpMkLst>
            <pc:docMk/>
            <pc:sldMk cId="3388701310" sldId="2147471211"/>
            <ac:grpSpMk id="18" creationId="{9C0DA65C-52D8-B06A-9341-36A91758F634}"/>
          </ac:grpSpMkLst>
        </pc:grpChg>
        <pc:graphicFrameChg chg="add del modGraphic">
          <ac:chgData name="S-ext, Mahadev Prasad /IN/EXT" userId="92a327aa-179c-4790-ae61-d3681d00adb0" providerId="ADAL" clId="{EF65F7D0-35F6-495F-B4E3-5AD741D91689}" dt="2024-05-28T09:51:11.809" v="323" actId="27309"/>
          <ac:graphicFrameMkLst>
            <pc:docMk/>
            <pc:sldMk cId="3388701310" sldId="2147471211"/>
            <ac:graphicFrameMk id="20" creationId="{7BC69B90-83F0-77DC-45C3-39080C090F52}"/>
          </ac:graphicFrameMkLst>
        </pc:graphicFrameChg>
        <pc:picChg chg="add mod">
          <ac:chgData name="S-ext, Mahadev Prasad /IN/EXT" userId="92a327aa-179c-4790-ae61-d3681d00adb0" providerId="ADAL" clId="{EF65F7D0-35F6-495F-B4E3-5AD741D91689}" dt="2024-05-28T09:41:14.316" v="160" actId="164"/>
          <ac:picMkLst>
            <pc:docMk/>
            <pc:sldMk cId="3388701310" sldId="2147471211"/>
            <ac:picMk id="8" creationId="{38AF7AE9-573E-3753-0DC4-3AAC2C548546}"/>
          </ac:picMkLst>
        </pc:picChg>
        <pc:picChg chg="add mod">
          <ac:chgData name="S-ext, Mahadev Prasad /IN/EXT" userId="92a327aa-179c-4790-ae61-d3681d00adb0" providerId="ADAL" clId="{EF65F7D0-35F6-495F-B4E3-5AD741D91689}" dt="2024-05-28T09:41:20.661" v="162" actId="164"/>
          <ac:picMkLst>
            <pc:docMk/>
            <pc:sldMk cId="3388701310" sldId="2147471211"/>
            <ac:picMk id="10" creationId="{A878BB80-A2B8-D380-4B45-E7C35D72C4FC}"/>
          </ac:picMkLst>
        </pc:picChg>
        <pc:picChg chg="add mod">
          <ac:chgData name="S-ext, Mahadev Prasad /IN/EXT" userId="92a327aa-179c-4790-ae61-d3681d00adb0" providerId="ADAL" clId="{EF65F7D0-35F6-495F-B4E3-5AD741D91689}" dt="2024-05-28T09:42:16.218" v="172" actId="164"/>
          <ac:picMkLst>
            <pc:docMk/>
            <pc:sldMk cId="3388701310" sldId="2147471211"/>
            <ac:picMk id="13" creationId="{8F5C511C-5AF2-0B8B-80F7-856B83807DF3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05:55.920" v="431" actId="404"/>
        <pc:sldMkLst>
          <pc:docMk/>
          <pc:sldMk cId="4271612966" sldId="2147471212"/>
        </pc:sldMkLst>
        <pc:spChg chg="del">
          <ac:chgData name="S-ext, Mahadev Prasad /IN/EXT" userId="92a327aa-179c-4790-ae61-d3681d00adb0" providerId="ADAL" clId="{EF65F7D0-35F6-495F-B4E3-5AD741D91689}" dt="2024-05-28T09:42:34.835" v="175" actId="478"/>
          <ac:spMkLst>
            <pc:docMk/>
            <pc:sldMk cId="4271612966" sldId="2147471212"/>
            <ac:spMk id="2" creationId="{F85A33E8-CE2A-67EC-C8C1-FBE9657BD9D5}"/>
          </ac:spMkLst>
        </pc:spChg>
        <pc:spChg chg="del">
          <ac:chgData name="S-ext, Mahadev Prasad /IN/EXT" userId="92a327aa-179c-4790-ae61-d3681d00adb0" providerId="ADAL" clId="{EF65F7D0-35F6-495F-B4E3-5AD741D91689}" dt="2024-05-28T09:42:34.835" v="175" actId="478"/>
          <ac:spMkLst>
            <pc:docMk/>
            <pc:sldMk cId="4271612966" sldId="2147471212"/>
            <ac:spMk id="3" creationId="{C2BD6AB2-7217-E140-CD63-B9395DBB074C}"/>
          </ac:spMkLst>
        </pc:spChg>
        <pc:spChg chg="del">
          <ac:chgData name="S-ext, Mahadev Prasad /IN/EXT" userId="92a327aa-179c-4790-ae61-d3681d00adb0" providerId="ADAL" clId="{EF65F7D0-35F6-495F-B4E3-5AD741D91689}" dt="2024-05-28T09:42:34.835" v="175" actId="478"/>
          <ac:spMkLst>
            <pc:docMk/>
            <pc:sldMk cId="4271612966" sldId="2147471212"/>
            <ac:spMk id="4" creationId="{4B43D032-0115-8CCB-30F2-039C008FF7FA}"/>
          </ac:spMkLst>
        </pc:spChg>
        <pc:spChg chg="del">
          <ac:chgData name="S-ext, Mahadev Prasad /IN/EXT" userId="92a327aa-179c-4790-ae61-d3681d00adb0" providerId="ADAL" clId="{EF65F7D0-35F6-495F-B4E3-5AD741D91689}" dt="2024-05-28T09:42:34.835" v="175" actId="478"/>
          <ac:spMkLst>
            <pc:docMk/>
            <pc:sldMk cId="4271612966" sldId="2147471212"/>
            <ac:spMk id="5" creationId="{28E64BE8-573F-19B5-5C34-4F679F10CA36}"/>
          </ac:spMkLst>
        </pc:spChg>
        <pc:spChg chg="add mod">
          <ac:chgData name="S-ext, Mahadev Prasad /IN/EXT" userId="92a327aa-179c-4790-ae61-d3681d00adb0" providerId="ADAL" clId="{EF65F7D0-35F6-495F-B4E3-5AD741D91689}" dt="2024-05-28T09:47:01.514" v="226" actId="2710"/>
          <ac:spMkLst>
            <pc:docMk/>
            <pc:sldMk cId="4271612966" sldId="2147471212"/>
            <ac:spMk id="6" creationId="{A3B982A8-92E6-B6E1-5266-8B14DD1C2CA9}"/>
          </ac:spMkLst>
        </pc:spChg>
        <pc:spChg chg="add mod">
          <ac:chgData name="S-ext, Mahadev Prasad /IN/EXT" userId="92a327aa-179c-4790-ae61-d3681d00adb0" providerId="ADAL" clId="{EF65F7D0-35F6-495F-B4E3-5AD741D91689}" dt="2024-05-28T10:05:55.920" v="431" actId="404"/>
          <ac:spMkLst>
            <pc:docMk/>
            <pc:sldMk cId="4271612966" sldId="2147471212"/>
            <ac:spMk id="7" creationId="{68A19814-D7EA-3BA5-B82B-3FB679236B85}"/>
          </ac:spMkLst>
        </pc:spChg>
        <pc:spChg chg="add mod">
          <ac:chgData name="S-ext, Mahadev Prasad /IN/EXT" userId="92a327aa-179c-4790-ae61-d3681d00adb0" providerId="ADAL" clId="{EF65F7D0-35F6-495F-B4E3-5AD741D91689}" dt="2024-05-28T09:44:44.768" v="200" actId="1076"/>
          <ac:spMkLst>
            <pc:docMk/>
            <pc:sldMk cId="4271612966" sldId="2147471212"/>
            <ac:spMk id="9" creationId="{C748FD44-D07B-DF96-52AE-8FFCB8F32990}"/>
          </ac:spMkLst>
        </pc:spChg>
        <pc:spChg chg="add mod">
          <ac:chgData name="S-ext, Mahadev Prasad /IN/EXT" userId="92a327aa-179c-4790-ae61-d3681d00adb0" providerId="ADAL" clId="{EF65F7D0-35F6-495F-B4E3-5AD741D91689}" dt="2024-05-28T09:43:47.357" v="189" actId="164"/>
          <ac:spMkLst>
            <pc:docMk/>
            <pc:sldMk cId="4271612966" sldId="2147471212"/>
            <ac:spMk id="10" creationId="{F0E4D8A0-C9AB-35B4-9EF5-6B3E8477FB3A}"/>
          </ac:spMkLst>
        </pc:spChg>
        <pc:spChg chg="add mod">
          <ac:chgData name="S-ext, Mahadev Prasad /IN/EXT" userId="92a327aa-179c-4790-ae61-d3681d00adb0" providerId="ADAL" clId="{EF65F7D0-35F6-495F-B4E3-5AD741D91689}" dt="2024-05-28T09:44:35.439" v="199" actId="164"/>
          <ac:spMkLst>
            <pc:docMk/>
            <pc:sldMk cId="4271612966" sldId="2147471212"/>
            <ac:spMk id="13" creationId="{6783F237-A65E-D817-DAE9-1467A3935996}"/>
          </ac:spMkLst>
        </pc:spChg>
        <pc:spChg chg="add mod">
          <ac:chgData name="S-ext, Mahadev Prasad /IN/EXT" userId="92a327aa-179c-4790-ae61-d3681d00adb0" providerId="ADAL" clId="{EF65F7D0-35F6-495F-B4E3-5AD741D91689}" dt="2024-05-28T09:44:35.439" v="199" actId="164"/>
          <ac:spMkLst>
            <pc:docMk/>
            <pc:sldMk cId="4271612966" sldId="2147471212"/>
            <ac:spMk id="14" creationId="{705A3D81-5BE4-C7EC-E3F5-57E849133DB4}"/>
          </ac:spMkLst>
        </pc:spChg>
        <pc:spChg chg="add mod">
          <ac:chgData name="S-ext, Mahadev Prasad /IN/EXT" userId="92a327aa-179c-4790-ae61-d3681d00adb0" providerId="ADAL" clId="{EF65F7D0-35F6-495F-B4E3-5AD741D91689}" dt="2024-05-28T09:45:36.537" v="213" actId="164"/>
          <ac:spMkLst>
            <pc:docMk/>
            <pc:sldMk cId="4271612966" sldId="2147471212"/>
            <ac:spMk id="17" creationId="{C6B17F8F-7A07-2917-F835-7BFC77CD7ED6}"/>
          </ac:spMkLst>
        </pc:spChg>
        <pc:grpChg chg="add mod">
          <ac:chgData name="S-ext, Mahadev Prasad /IN/EXT" userId="92a327aa-179c-4790-ae61-d3681d00adb0" providerId="ADAL" clId="{EF65F7D0-35F6-495F-B4E3-5AD741D91689}" dt="2024-05-28T09:44:48.149" v="201" actId="1076"/>
          <ac:grpSpMkLst>
            <pc:docMk/>
            <pc:sldMk cId="4271612966" sldId="2147471212"/>
            <ac:grpSpMk id="11" creationId="{CB7FEFF0-67A2-7E6A-72EE-FF16574894A5}"/>
          </ac:grpSpMkLst>
        </pc:grpChg>
        <pc:grpChg chg="add mod">
          <ac:chgData name="S-ext, Mahadev Prasad /IN/EXT" userId="92a327aa-179c-4790-ae61-d3681d00adb0" providerId="ADAL" clId="{EF65F7D0-35F6-495F-B4E3-5AD741D91689}" dt="2024-05-28T09:44:53.035" v="202" actId="1076"/>
          <ac:grpSpMkLst>
            <pc:docMk/>
            <pc:sldMk cId="4271612966" sldId="2147471212"/>
            <ac:grpSpMk id="15" creationId="{9D9FFDCB-3A5A-80E8-3A5C-AB8A6D10EB32}"/>
          </ac:grpSpMkLst>
        </pc:grpChg>
        <pc:grpChg chg="add mod">
          <ac:chgData name="S-ext, Mahadev Prasad /IN/EXT" userId="92a327aa-179c-4790-ae61-d3681d00adb0" providerId="ADAL" clId="{EF65F7D0-35F6-495F-B4E3-5AD741D91689}" dt="2024-05-28T09:45:36.537" v="213" actId="164"/>
          <ac:grpSpMkLst>
            <pc:docMk/>
            <pc:sldMk cId="4271612966" sldId="2147471212"/>
            <ac:grpSpMk id="18" creationId="{F55252FA-74EF-9398-0DE7-1B2C284E7AE1}"/>
          </ac:grpSpMkLst>
        </pc:grpChg>
        <pc:picChg chg="add mod">
          <ac:chgData name="S-ext, Mahadev Prasad /IN/EXT" userId="92a327aa-179c-4790-ae61-d3681d00adb0" providerId="ADAL" clId="{EF65F7D0-35F6-495F-B4E3-5AD741D91689}" dt="2024-05-28T09:43:47.357" v="189" actId="164"/>
          <ac:picMkLst>
            <pc:docMk/>
            <pc:sldMk cId="4271612966" sldId="2147471212"/>
            <ac:picMk id="8" creationId="{E16F83B6-7FB1-9616-EA35-EBEF17E8BE89}"/>
          </ac:picMkLst>
        </pc:picChg>
        <pc:picChg chg="add mod">
          <ac:chgData name="S-ext, Mahadev Prasad /IN/EXT" userId="92a327aa-179c-4790-ae61-d3681d00adb0" providerId="ADAL" clId="{EF65F7D0-35F6-495F-B4E3-5AD741D91689}" dt="2024-05-28T09:44:35.439" v="199" actId="164"/>
          <ac:picMkLst>
            <pc:docMk/>
            <pc:sldMk cId="4271612966" sldId="2147471212"/>
            <ac:picMk id="12" creationId="{ACC92BF3-8910-ED2F-B3C8-E733E4CB79B0}"/>
          </ac:picMkLst>
        </pc:picChg>
        <pc:picChg chg="add mod">
          <ac:chgData name="S-ext, Mahadev Prasad /IN/EXT" userId="92a327aa-179c-4790-ae61-d3681d00adb0" providerId="ADAL" clId="{EF65F7D0-35F6-495F-B4E3-5AD741D91689}" dt="2024-05-28T09:45:36.537" v="213" actId="164"/>
          <ac:picMkLst>
            <pc:docMk/>
            <pc:sldMk cId="4271612966" sldId="2147471212"/>
            <ac:picMk id="16" creationId="{315CE9A7-7FD8-B9D2-FF9A-1C9373ED4228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06:02.800" v="433" actId="27636"/>
        <pc:sldMkLst>
          <pc:docMk/>
          <pc:sldMk cId="73551459" sldId="2147471213"/>
        </pc:sldMkLst>
        <pc:spChg chg="del">
          <ac:chgData name="S-ext, Mahadev Prasad /IN/EXT" userId="92a327aa-179c-4790-ae61-d3681d00adb0" providerId="ADAL" clId="{EF65F7D0-35F6-495F-B4E3-5AD741D91689}" dt="2024-05-28T09:47:14.385" v="228" actId="478"/>
          <ac:spMkLst>
            <pc:docMk/>
            <pc:sldMk cId="73551459" sldId="2147471213"/>
            <ac:spMk id="2" creationId="{6FA90D18-2A02-C26B-C142-344631101C89}"/>
          </ac:spMkLst>
        </pc:spChg>
        <pc:spChg chg="del">
          <ac:chgData name="S-ext, Mahadev Prasad /IN/EXT" userId="92a327aa-179c-4790-ae61-d3681d00adb0" providerId="ADAL" clId="{EF65F7D0-35F6-495F-B4E3-5AD741D91689}" dt="2024-05-28T09:47:14.385" v="228" actId="478"/>
          <ac:spMkLst>
            <pc:docMk/>
            <pc:sldMk cId="73551459" sldId="2147471213"/>
            <ac:spMk id="3" creationId="{C6368A8C-90EE-5ED4-4BCA-23D71B547BCA}"/>
          </ac:spMkLst>
        </pc:spChg>
        <pc:spChg chg="del">
          <ac:chgData name="S-ext, Mahadev Prasad /IN/EXT" userId="92a327aa-179c-4790-ae61-d3681d00adb0" providerId="ADAL" clId="{EF65F7D0-35F6-495F-B4E3-5AD741D91689}" dt="2024-05-28T09:47:14.385" v="228" actId="478"/>
          <ac:spMkLst>
            <pc:docMk/>
            <pc:sldMk cId="73551459" sldId="2147471213"/>
            <ac:spMk id="4" creationId="{703E2174-E6DC-F6E4-21AE-405330CF281C}"/>
          </ac:spMkLst>
        </pc:spChg>
        <pc:spChg chg="del">
          <ac:chgData name="S-ext, Mahadev Prasad /IN/EXT" userId="92a327aa-179c-4790-ae61-d3681d00adb0" providerId="ADAL" clId="{EF65F7D0-35F6-495F-B4E3-5AD741D91689}" dt="2024-05-28T09:47:14.385" v="228" actId="478"/>
          <ac:spMkLst>
            <pc:docMk/>
            <pc:sldMk cId="73551459" sldId="2147471213"/>
            <ac:spMk id="5" creationId="{2BCD5187-BCEC-9CDC-EC3A-752DDF049338}"/>
          </ac:spMkLst>
        </pc:spChg>
        <pc:spChg chg="add mod">
          <ac:chgData name="S-ext, Mahadev Prasad /IN/EXT" userId="92a327aa-179c-4790-ae61-d3681d00adb0" providerId="ADAL" clId="{EF65F7D0-35F6-495F-B4E3-5AD741D91689}" dt="2024-05-28T10:06:02.800" v="433" actId="27636"/>
          <ac:spMkLst>
            <pc:docMk/>
            <pc:sldMk cId="73551459" sldId="2147471213"/>
            <ac:spMk id="6" creationId="{F63F1EA4-9DEC-8EFD-F616-FFDE895AE71D}"/>
          </ac:spMkLst>
        </pc:spChg>
        <pc:spChg chg="add mod">
          <ac:chgData name="S-ext, Mahadev Prasad /IN/EXT" userId="92a327aa-179c-4790-ae61-d3681d00adb0" providerId="ADAL" clId="{EF65F7D0-35F6-495F-B4E3-5AD741D91689}" dt="2024-05-28T09:48:21.425" v="245" actId="14100"/>
          <ac:spMkLst>
            <pc:docMk/>
            <pc:sldMk cId="73551459" sldId="2147471213"/>
            <ac:spMk id="7" creationId="{5A9FCE6A-BB97-CBFB-563A-17CB73DC0EC7}"/>
          </ac:spMkLst>
        </pc:spChg>
        <pc:spChg chg="add mod">
          <ac:chgData name="S-ext, Mahadev Prasad /IN/EXT" userId="92a327aa-179c-4790-ae61-d3681d00adb0" providerId="ADAL" clId="{EF65F7D0-35F6-495F-B4E3-5AD741D91689}" dt="2024-05-28T09:49:03.164" v="251" actId="164"/>
          <ac:spMkLst>
            <pc:docMk/>
            <pc:sldMk cId="73551459" sldId="2147471213"/>
            <ac:spMk id="9" creationId="{0BB60B7E-5CBF-6351-CAEF-72F915A4D5AF}"/>
          </ac:spMkLst>
        </pc:spChg>
        <pc:spChg chg="add mod">
          <ac:chgData name="S-ext, Mahadev Prasad /IN/EXT" userId="92a327aa-179c-4790-ae61-d3681d00adb0" providerId="ADAL" clId="{EF65F7D0-35F6-495F-B4E3-5AD741D91689}" dt="2024-05-28T09:49:03.164" v="251" actId="164"/>
          <ac:spMkLst>
            <pc:docMk/>
            <pc:sldMk cId="73551459" sldId="2147471213"/>
            <ac:spMk id="10" creationId="{BE4F146E-8AA3-7ADF-630E-52FC5E97C2D5}"/>
          </ac:spMkLst>
        </pc:spChg>
        <pc:spChg chg="add mod">
          <ac:chgData name="S-ext, Mahadev Prasad /IN/EXT" userId="92a327aa-179c-4790-ae61-d3681d00adb0" providerId="ADAL" clId="{EF65F7D0-35F6-495F-B4E3-5AD741D91689}" dt="2024-05-28T09:50:06.547" v="261" actId="164"/>
          <ac:spMkLst>
            <pc:docMk/>
            <pc:sldMk cId="73551459" sldId="2147471213"/>
            <ac:spMk id="13" creationId="{F68AF65E-B2C0-3F3D-8F86-CBB27BC6F315}"/>
          </ac:spMkLst>
        </pc:spChg>
        <pc:spChg chg="add mod">
          <ac:chgData name="S-ext, Mahadev Prasad /IN/EXT" userId="92a327aa-179c-4790-ae61-d3681d00adb0" providerId="ADAL" clId="{EF65F7D0-35F6-495F-B4E3-5AD741D91689}" dt="2024-05-28T09:50:06.547" v="261" actId="164"/>
          <ac:spMkLst>
            <pc:docMk/>
            <pc:sldMk cId="73551459" sldId="2147471213"/>
            <ac:spMk id="14" creationId="{DD106837-A39A-5B08-B08A-96D24B662A49}"/>
          </ac:spMkLst>
        </pc:spChg>
        <pc:spChg chg="add mod">
          <ac:chgData name="S-ext, Mahadev Prasad /IN/EXT" userId="92a327aa-179c-4790-ae61-d3681d00adb0" providerId="ADAL" clId="{EF65F7D0-35F6-495F-B4E3-5AD741D91689}" dt="2024-05-28T09:50:39.591" v="268" actId="164"/>
          <ac:spMkLst>
            <pc:docMk/>
            <pc:sldMk cId="73551459" sldId="2147471213"/>
            <ac:spMk id="17" creationId="{2654AE35-982C-97BE-75F6-0CDEB7B5BACF}"/>
          </ac:spMkLst>
        </pc:spChg>
        <pc:grpChg chg="add mod">
          <ac:chgData name="S-ext, Mahadev Prasad /IN/EXT" userId="92a327aa-179c-4790-ae61-d3681d00adb0" providerId="ADAL" clId="{EF65F7D0-35F6-495F-B4E3-5AD741D91689}" dt="2024-05-28T09:50:51.139" v="285" actId="1035"/>
          <ac:grpSpMkLst>
            <pc:docMk/>
            <pc:sldMk cId="73551459" sldId="2147471213"/>
            <ac:grpSpMk id="11" creationId="{E672AC26-DAD7-F45A-822E-4D1EB4397F2D}"/>
          </ac:grpSpMkLst>
        </pc:grpChg>
        <pc:grpChg chg="add mod">
          <ac:chgData name="S-ext, Mahadev Prasad /IN/EXT" userId="92a327aa-179c-4790-ae61-d3681d00adb0" providerId="ADAL" clId="{EF65F7D0-35F6-495F-B4E3-5AD741D91689}" dt="2024-05-28T09:50:57.854" v="313" actId="1036"/>
          <ac:grpSpMkLst>
            <pc:docMk/>
            <pc:sldMk cId="73551459" sldId="2147471213"/>
            <ac:grpSpMk id="15" creationId="{E7B06333-D64A-FBA2-31E4-BA610C22E161}"/>
          </ac:grpSpMkLst>
        </pc:grpChg>
        <pc:grpChg chg="add mod">
          <ac:chgData name="S-ext, Mahadev Prasad /IN/EXT" userId="92a327aa-179c-4790-ae61-d3681d00adb0" providerId="ADAL" clId="{EF65F7D0-35F6-495F-B4E3-5AD741D91689}" dt="2024-05-28T09:51:05.145" v="319" actId="1035"/>
          <ac:grpSpMkLst>
            <pc:docMk/>
            <pc:sldMk cId="73551459" sldId="2147471213"/>
            <ac:grpSpMk id="18" creationId="{254BC413-A850-E79F-1B9B-36EB6EB57CFF}"/>
          </ac:grpSpMkLst>
        </pc:grpChg>
        <pc:picChg chg="add mod">
          <ac:chgData name="S-ext, Mahadev Prasad /IN/EXT" userId="92a327aa-179c-4790-ae61-d3681d00adb0" providerId="ADAL" clId="{EF65F7D0-35F6-495F-B4E3-5AD741D91689}" dt="2024-05-28T09:49:03.164" v="251" actId="164"/>
          <ac:picMkLst>
            <pc:docMk/>
            <pc:sldMk cId="73551459" sldId="2147471213"/>
            <ac:picMk id="8" creationId="{0A07846B-6735-8BBE-3455-2EC49C693777}"/>
          </ac:picMkLst>
        </pc:picChg>
        <pc:picChg chg="add mod">
          <ac:chgData name="S-ext, Mahadev Prasad /IN/EXT" userId="92a327aa-179c-4790-ae61-d3681d00adb0" providerId="ADAL" clId="{EF65F7D0-35F6-495F-B4E3-5AD741D91689}" dt="2024-05-28T09:50:06.547" v="261" actId="164"/>
          <ac:picMkLst>
            <pc:docMk/>
            <pc:sldMk cId="73551459" sldId="2147471213"/>
            <ac:picMk id="12" creationId="{96F04EA3-D4D3-FE3D-A8D9-7A3A8EC8446F}"/>
          </ac:picMkLst>
        </pc:picChg>
        <pc:picChg chg="add mod">
          <ac:chgData name="S-ext, Mahadev Prasad /IN/EXT" userId="92a327aa-179c-4790-ae61-d3681d00adb0" providerId="ADAL" clId="{EF65F7D0-35F6-495F-B4E3-5AD741D91689}" dt="2024-05-28T09:50:39.591" v="268" actId="164"/>
          <ac:picMkLst>
            <pc:docMk/>
            <pc:sldMk cId="73551459" sldId="2147471213"/>
            <ac:picMk id="16" creationId="{7F3A07E6-38FE-5271-3655-4BD0604A7105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12:39.865" v="515" actId="1076"/>
        <pc:sldMkLst>
          <pc:docMk/>
          <pc:sldMk cId="702321371" sldId="2147471214"/>
        </pc:sldMkLst>
        <pc:spChg chg="del">
          <ac:chgData name="S-ext, Mahadev Prasad /IN/EXT" userId="92a327aa-179c-4790-ae61-d3681d00adb0" providerId="ADAL" clId="{EF65F7D0-35F6-495F-B4E3-5AD741D91689}" dt="2024-05-28T09:55:05.650" v="365" actId="478"/>
          <ac:spMkLst>
            <pc:docMk/>
            <pc:sldMk cId="702321371" sldId="2147471214"/>
            <ac:spMk id="2" creationId="{5BDA5141-DA85-68E2-16FB-4C1EB3FD92F2}"/>
          </ac:spMkLst>
        </pc:spChg>
        <pc:spChg chg="del">
          <ac:chgData name="S-ext, Mahadev Prasad /IN/EXT" userId="92a327aa-179c-4790-ae61-d3681d00adb0" providerId="ADAL" clId="{EF65F7D0-35F6-495F-B4E3-5AD741D91689}" dt="2024-05-28T09:55:05.650" v="365" actId="478"/>
          <ac:spMkLst>
            <pc:docMk/>
            <pc:sldMk cId="702321371" sldId="2147471214"/>
            <ac:spMk id="3" creationId="{7FB6A726-DE19-CABA-CF2B-243940109C17}"/>
          </ac:spMkLst>
        </pc:spChg>
        <pc:spChg chg="del">
          <ac:chgData name="S-ext, Mahadev Prasad /IN/EXT" userId="92a327aa-179c-4790-ae61-d3681d00adb0" providerId="ADAL" clId="{EF65F7D0-35F6-495F-B4E3-5AD741D91689}" dt="2024-05-28T09:55:05.650" v="365" actId="478"/>
          <ac:spMkLst>
            <pc:docMk/>
            <pc:sldMk cId="702321371" sldId="2147471214"/>
            <ac:spMk id="4" creationId="{23C56068-0706-7978-5BC6-637BF9D068EC}"/>
          </ac:spMkLst>
        </pc:spChg>
        <pc:spChg chg="del">
          <ac:chgData name="S-ext, Mahadev Prasad /IN/EXT" userId="92a327aa-179c-4790-ae61-d3681d00adb0" providerId="ADAL" clId="{EF65F7D0-35F6-495F-B4E3-5AD741D91689}" dt="2024-05-28T09:55:05.650" v="365" actId="478"/>
          <ac:spMkLst>
            <pc:docMk/>
            <pc:sldMk cId="702321371" sldId="2147471214"/>
            <ac:spMk id="5" creationId="{89232D56-F839-B012-C0BC-80EDDFA17CE5}"/>
          </ac:spMkLst>
        </pc:spChg>
        <pc:spChg chg="add mod">
          <ac:chgData name="S-ext, Mahadev Prasad /IN/EXT" userId="92a327aa-179c-4790-ae61-d3681d00adb0" providerId="ADAL" clId="{EF65F7D0-35F6-495F-B4E3-5AD741D91689}" dt="2024-05-28T10:06:19.005" v="436" actId="1076"/>
          <ac:spMkLst>
            <pc:docMk/>
            <pc:sldMk cId="702321371" sldId="2147471214"/>
            <ac:spMk id="6" creationId="{5BD24F58-4BDD-C790-27B2-F056B8DA528C}"/>
          </ac:spMkLst>
        </pc:spChg>
        <pc:spChg chg="add mod">
          <ac:chgData name="S-ext, Mahadev Prasad /IN/EXT" userId="92a327aa-179c-4790-ae61-d3681d00adb0" providerId="ADAL" clId="{EF65F7D0-35F6-495F-B4E3-5AD741D91689}" dt="2024-05-28T10:12:39.865" v="515" actId="1076"/>
          <ac:spMkLst>
            <pc:docMk/>
            <pc:sldMk cId="702321371" sldId="2147471214"/>
            <ac:spMk id="7" creationId="{A9B0F78D-C380-5C56-ACAB-AF4EEA9C856B}"/>
          </ac:spMkLst>
        </pc:spChg>
        <pc:spChg chg="add mod">
          <ac:chgData name="S-ext, Mahadev Prasad /IN/EXT" userId="92a327aa-179c-4790-ae61-d3681d00adb0" providerId="ADAL" clId="{EF65F7D0-35F6-495F-B4E3-5AD741D91689}" dt="2024-05-28T09:57:15.744" v="396" actId="164"/>
          <ac:spMkLst>
            <pc:docMk/>
            <pc:sldMk cId="702321371" sldId="2147471214"/>
            <ac:spMk id="9" creationId="{557C8578-9D5E-987D-FE24-D1472AF64DCA}"/>
          </ac:spMkLst>
        </pc:spChg>
        <pc:spChg chg="add mod">
          <ac:chgData name="S-ext, Mahadev Prasad /IN/EXT" userId="92a327aa-179c-4790-ae61-d3681d00adb0" providerId="ADAL" clId="{EF65F7D0-35F6-495F-B4E3-5AD741D91689}" dt="2024-05-28T09:57:15.744" v="396" actId="164"/>
          <ac:spMkLst>
            <pc:docMk/>
            <pc:sldMk cId="702321371" sldId="2147471214"/>
            <ac:spMk id="10" creationId="{C0D78D60-FD84-715F-F5BD-954980539AD7}"/>
          </ac:spMkLst>
        </pc:spChg>
        <pc:spChg chg="add mod">
          <ac:chgData name="S-ext, Mahadev Prasad /IN/EXT" userId="92a327aa-179c-4790-ae61-d3681d00adb0" providerId="ADAL" clId="{EF65F7D0-35F6-495F-B4E3-5AD741D91689}" dt="2024-05-28T09:57:53.117" v="404" actId="164"/>
          <ac:spMkLst>
            <pc:docMk/>
            <pc:sldMk cId="702321371" sldId="2147471214"/>
            <ac:spMk id="13" creationId="{2A907FAE-D586-BAB2-EE1B-E817E8E175CE}"/>
          </ac:spMkLst>
        </pc:spChg>
        <pc:spChg chg="add mod">
          <ac:chgData name="S-ext, Mahadev Prasad /IN/EXT" userId="92a327aa-179c-4790-ae61-d3681d00adb0" providerId="ADAL" clId="{EF65F7D0-35F6-495F-B4E3-5AD741D91689}" dt="2024-05-28T09:57:53.117" v="404" actId="164"/>
          <ac:spMkLst>
            <pc:docMk/>
            <pc:sldMk cId="702321371" sldId="2147471214"/>
            <ac:spMk id="14" creationId="{C620CC7E-5986-7B2C-BE38-6D289F8A4085}"/>
          </ac:spMkLst>
        </pc:spChg>
        <pc:spChg chg="add mod">
          <ac:chgData name="S-ext, Mahadev Prasad /IN/EXT" userId="92a327aa-179c-4790-ae61-d3681d00adb0" providerId="ADAL" clId="{EF65F7D0-35F6-495F-B4E3-5AD741D91689}" dt="2024-05-28T09:58:55.342" v="417" actId="164"/>
          <ac:spMkLst>
            <pc:docMk/>
            <pc:sldMk cId="702321371" sldId="2147471214"/>
            <ac:spMk id="18" creationId="{8A7B977B-C86E-AB9E-4876-5055B5B3ECD0}"/>
          </ac:spMkLst>
        </pc:spChg>
        <pc:grpChg chg="add mod">
          <ac:chgData name="S-ext, Mahadev Prasad /IN/EXT" userId="92a327aa-179c-4790-ae61-d3681d00adb0" providerId="ADAL" clId="{EF65F7D0-35F6-495F-B4E3-5AD741D91689}" dt="2024-05-28T09:57:19.320" v="397" actId="1076"/>
          <ac:grpSpMkLst>
            <pc:docMk/>
            <pc:sldMk cId="702321371" sldId="2147471214"/>
            <ac:grpSpMk id="12" creationId="{9DF37F4D-4501-2876-C036-2EECEF3F7785}"/>
          </ac:grpSpMkLst>
        </pc:grpChg>
        <pc:grpChg chg="add mod">
          <ac:chgData name="S-ext, Mahadev Prasad /IN/EXT" userId="92a327aa-179c-4790-ae61-d3681d00adb0" providerId="ADAL" clId="{EF65F7D0-35F6-495F-B4E3-5AD741D91689}" dt="2024-05-28T09:58:11.406" v="407" actId="1076"/>
          <ac:grpSpMkLst>
            <pc:docMk/>
            <pc:sldMk cId="702321371" sldId="2147471214"/>
            <ac:grpSpMk id="15" creationId="{8CD2C4EF-4A7E-2E9F-CCB7-489B94FC7A0E}"/>
          </ac:grpSpMkLst>
        </pc:grpChg>
        <pc:grpChg chg="add mod">
          <ac:chgData name="S-ext, Mahadev Prasad /IN/EXT" userId="92a327aa-179c-4790-ae61-d3681d00adb0" providerId="ADAL" clId="{EF65F7D0-35F6-495F-B4E3-5AD741D91689}" dt="2024-05-28T09:58:55.342" v="417" actId="164"/>
          <ac:grpSpMkLst>
            <pc:docMk/>
            <pc:sldMk cId="702321371" sldId="2147471214"/>
            <ac:grpSpMk id="19" creationId="{1A83B29C-E6C5-8298-69FD-5429990A78A0}"/>
          </ac:grpSpMkLst>
        </pc:grpChg>
        <pc:picChg chg="add mod modCrop">
          <ac:chgData name="S-ext, Mahadev Prasad /IN/EXT" userId="92a327aa-179c-4790-ae61-d3681d00adb0" providerId="ADAL" clId="{EF65F7D0-35F6-495F-B4E3-5AD741D91689}" dt="2024-05-28T09:57:15.744" v="396" actId="164"/>
          <ac:picMkLst>
            <pc:docMk/>
            <pc:sldMk cId="702321371" sldId="2147471214"/>
            <ac:picMk id="8" creationId="{683D0B23-E2D2-8BDA-E087-204A0196CA0C}"/>
          </ac:picMkLst>
        </pc:picChg>
        <pc:picChg chg="add mod">
          <ac:chgData name="S-ext, Mahadev Prasad /IN/EXT" userId="92a327aa-179c-4790-ae61-d3681d00adb0" providerId="ADAL" clId="{EF65F7D0-35F6-495F-B4E3-5AD741D91689}" dt="2024-05-28T09:57:53.117" v="404" actId="164"/>
          <ac:picMkLst>
            <pc:docMk/>
            <pc:sldMk cId="702321371" sldId="2147471214"/>
            <ac:picMk id="11" creationId="{A54B0F07-8C18-7EAE-F431-CA4C96678F56}"/>
          </ac:picMkLst>
        </pc:picChg>
        <pc:picChg chg="add mod modCrop">
          <ac:chgData name="S-ext, Mahadev Prasad /IN/EXT" userId="92a327aa-179c-4790-ae61-d3681d00adb0" providerId="ADAL" clId="{EF65F7D0-35F6-495F-B4E3-5AD741D91689}" dt="2024-05-28T09:58:55.342" v="417" actId="164"/>
          <ac:picMkLst>
            <pc:docMk/>
            <pc:sldMk cId="702321371" sldId="2147471214"/>
            <ac:picMk id="16" creationId="{C0FB5C85-87DB-B047-F150-963D62A26BAC}"/>
          </ac:picMkLst>
        </pc:picChg>
        <pc:picChg chg="add del mod">
          <ac:chgData name="S-ext, Mahadev Prasad /IN/EXT" userId="92a327aa-179c-4790-ae61-d3681d00adb0" providerId="ADAL" clId="{EF65F7D0-35F6-495F-B4E3-5AD741D91689}" dt="2024-05-28T09:58:28.413" v="412"/>
          <ac:picMkLst>
            <pc:docMk/>
            <pc:sldMk cId="702321371" sldId="2147471214"/>
            <ac:picMk id="17" creationId="{2306DFEE-5BC4-BC88-BABC-08B64AB31EA3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12:26.775" v="512" actId="1076"/>
        <pc:sldMkLst>
          <pc:docMk/>
          <pc:sldMk cId="739626810" sldId="2147471215"/>
        </pc:sldMkLst>
        <pc:spChg chg="del">
          <ac:chgData name="S-ext, Mahadev Prasad /IN/EXT" userId="92a327aa-179c-4790-ae61-d3681d00adb0" providerId="ADAL" clId="{EF65F7D0-35F6-495F-B4E3-5AD741D91689}" dt="2024-05-28T10:05:01.103" v="420" actId="478"/>
          <ac:spMkLst>
            <pc:docMk/>
            <pc:sldMk cId="739626810" sldId="2147471215"/>
            <ac:spMk id="2" creationId="{996E814E-E5AE-61A0-55F4-3CF0155F43DA}"/>
          </ac:spMkLst>
        </pc:spChg>
        <pc:spChg chg="del">
          <ac:chgData name="S-ext, Mahadev Prasad /IN/EXT" userId="92a327aa-179c-4790-ae61-d3681d00adb0" providerId="ADAL" clId="{EF65F7D0-35F6-495F-B4E3-5AD741D91689}" dt="2024-05-28T10:05:01.103" v="420" actId="478"/>
          <ac:spMkLst>
            <pc:docMk/>
            <pc:sldMk cId="739626810" sldId="2147471215"/>
            <ac:spMk id="3" creationId="{519E1D9F-11D1-2677-117D-9A18F98C3477}"/>
          </ac:spMkLst>
        </pc:spChg>
        <pc:spChg chg="del">
          <ac:chgData name="S-ext, Mahadev Prasad /IN/EXT" userId="92a327aa-179c-4790-ae61-d3681d00adb0" providerId="ADAL" clId="{EF65F7D0-35F6-495F-B4E3-5AD741D91689}" dt="2024-05-28T10:05:01.103" v="420" actId="478"/>
          <ac:spMkLst>
            <pc:docMk/>
            <pc:sldMk cId="739626810" sldId="2147471215"/>
            <ac:spMk id="4" creationId="{E261B90C-0244-BB25-762F-E6905215F722}"/>
          </ac:spMkLst>
        </pc:spChg>
        <pc:spChg chg="del">
          <ac:chgData name="S-ext, Mahadev Prasad /IN/EXT" userId="92a327aa-179c-4790-ae61-d3681d00adb0" providerId="ADAL" clId="{EF65F7D0-35F6-495F-B4E3-5AD741D91689}" dt="2024-05-28T10:05:01.103" v="420" actId="478"/>
          <ac:spMkLst>
            <pc:docMk/>
            <pc:sldMk cId="739626810" sldId="2147471215"/>
            <ac:spMk id="5" creationId="{00C6C07E-6B45-6875-9B7B-3804F216461C}"/>
          </ac:spMkLst>
        </pc:spChg>
        <pc:spChg chg="add del mod">
          <ac:chgData name="S-ext, Mahadev Prasad /IN/EXT" userId="92a327aa-179c-4790-ae61-d3681d00adb0" providerId="ADAL" clId="{EF65F7D0-35F6-495F-B4E3-5AD741D91689}" dt="2024-05-28T10:05:08.916" v="422"/>
          <ac:spMkLst>
            <pc:docMk/>
            <pc:sldMk cId="739626810" sldId="2147471215"/>
            <ac:spMk id="6" creationId="{D53FA611-65F7-29DB-4916-18E735208B3B}"/>
          </ac:spMkLst>
        </pc:spChg>
        <pc:spChg chg="add mod">
          <ac:chgData name="S-ext, Mahadev Prasad /IN/EXT" userId="92a327aa-179c-4790-ae61-d3681d00adb0" providerId="ADAL" clId="{EF65F7D0-35F6-495F-B4E3-5AD741D91689}" dt="2024-05-28T10:06:24.109" v="437" actId="403"/>
          <ac:spMkLst>
            <pc:docMk/>
            <pc:sldMk cId="739626810" sldId="2147471215"/>
            <ac:spMk id="7" creationId="{7A516D6F-39F0-D1C4-E587-C3C3CE093172}"/>
          </ac:spMkLst>
        </pc:spChg>
        <pc:spChg chg="add mod">
          <ac:chgData name="S-ext, Mahadev Prasad /IN/EXT" userId="92a327aa-179c-4790-ae61-d3681d00adb0" providerId="ADAL" clId="{EF65F7D0-35F6-495F-B4E3-5AD741D91689}" dt="2024-05-28T10:12:26.775" v="512" actId="1076"/>
          <ac:spMkLst>
            <pc:docMk/>
            <pc:sldMk cId="739626810" sldId="2147471215"/>
            <ac:spMk id="8" creationId="{3A4F0433-ADD1-B70B-6A3A-8EF88CAFC8B6}"/>
          </ac:spMkLst>
        </pc:spChg>
        <pc:spChg chg="add mod">
          <ac:chgData name="S-ext, Mahadev Prasad /IN/EXT" userId="92a327aa-179c-4790-ae61-d3681d00adb0" providerId="ADAL" clId="{EF65F7D0-35F6-495F-B4E3-5AD741D91689}" dt="2024-05-28T10:10:09.887" v="488" actId="1076"/>
          <ac:spMkLst>
            <pc:docMk/>
            <pc:sldMk cId="739626810" sldId="2147471215"/>
            <ac:spMk id="10" creationId="{164C388E-4AAC-E3C0-B587-A4DE09BAA07F}"/>
          </ac:spMkLst>
        </pc:spChg>
        <pc:spChg chg="add mod">
          <ac:chgData name="S-ext, Mahadev Prasad /IN/EXT" userId="92a327aa-179c-4790-ae61-d3681d00adb0" providerId="ADAL" clId="{EF65F7D0-35F6-495F-B4E3-5AD741D91689}" dt="2024-05-28T10:08:22.209" v="463" actId="1076"/>
          <ac:spMkLst>
            <pc:docMk/>
            <pc:sldMk cId="739626810" sldId="2147471215"/>
            <ac:spMk id="11" creationId="{B54A5F1B-CBEA-D4C2-8ED0-431237F3A32C}"/>
          </ac:spMkLst>
        </pc:spChg>
        <pc:spChg chg="add mod">
          <ac:chgData name="S-ext, Mahadev Prasad /IN/EXT" userId="92a327aa-179c-4790-ae61-d3681d00adb0" providerId="ADAL" clId="{EF65F7D0-35F6-495F-B4E3-5AD741D91689}" dt="2024-05-28T10:09:27.669" v="477" actId="164"/>
          <ac:spMkLst>
            <pc:docMk/>
            <pc:sldMk cId="739626810" sldId="2147471215"/>
            <ac:spMk id="15" creationId="{EBCE8B6E-7877-9BFF-4AA1-216EAEF953BC}"/>
          </ac:spMkLst>
        </pc:spChg>
        <pc:spChg chg="add mod">
          <ac:chgData name="S-ext, Mahadev Prasad /IN/EXT" userId="92a327aa-179c-4790-ae61-d3681d00adb0" providerId="ADAL" clId="{EF65F7D0-35F6-495F-B4E3-5AD741D91689}" dt="2024-05-28T10:09:30.574" v="478" actId="164"/>
          <ac:spMkLst>
            <pc:docMk/>
            <pc:sldMk cId="739626810" sldId="2147471215"/>
            <ac:spMk id="16" creationId="{523AB6FD-3DDC-D6B1-ADD7-60496B255B89}"/>
          </ac:spMkLst>
        </pc:spChg>
        <pc:spChg chg="add mod">
          <ac:chgData name="S-ext, Mahadev Prasad /IN/EXT" userId="92a327aa-179c-4790-ae61-d3681d00adb0" providerId="ADAL" clId="{EF65F7D0-35F6-495F-B4E3-5AD741D91689}" dt="2024-05-28T10:10:50.528" v="497" actId="164"/>
          <ac:spMkLst>
            <pc:docMk/>
            <pc:sldMk cId="739626810" sldId="2147471215"/>
            <ac:spMk id="21" creationId="{4F40D7D1-415A-81A7-481B-D4F2A3189118}"/>
          </ac:spMkLst>
        </pc:spChg>
        <pc:spChg chg="add mod">
          <ac:chgData name="S-ext, Mahadev Prasad /IN/EXT" userId="92a327aa-179c-4790-ae61-d3681d00adb0" providerId="ADAL" clId="{EF65F7D0-35F6-495F-B4E3-5AD741D91689}" dt="2024-05-28T10:10:47.177" v="496" actId="164"/>
          <ac:spMkLst>
            <pc:docMk/>
            <pc:sldMk cId="739626810" sldId="2147471215"/>
            <ac:spMk id="22" creationId="{C02002E3-4261-7E91-4B61-33BDA24D626D}"/>
          </ac:spMkLst>
        </pc:spChg>
        <pc:grpChg chg="add mod">
          <ac:chgData name="S-ext, Mahadev Prasad /IN/EXT" userId="92a327aa-179c-4790-ae61-d3681d00adb0" providerId="ADAL" clId="{EF65F7D0-35F6-495F-B4E3-5AD741D91689}" dt="2024-05-28T10:10:03.801" v="487" actId="1076"/>
          <ac:grpSpMkLst>
            <pc:docMk/>
            <pc:sldMk cId="739626810" sldId="2147471215"/>
            <ac:grpSpMk id="12" creationId="{2F58A1E0-C185-BD49-4744-1F7234734BD3}"/>
          </ac:grpSpMkLst>
        </pc:grpChg>
        <pc:grpChg chg="add mod">
          <ac:chgData name="S-ext, Mahadev Prasad /IN/EXT" userId="92a327aa-179c-4790-ae61-d3681d00adb0" providerId="ADAL" clId="{EF65F7D0-35F6-495F-B4E3-5AD741D91689}" dt="2024-05-28T10:10:12.866" v="489" actId="1076"/>
          <ac:grpSpMkLst>
            <pc:docMk/>
            <pc:sldMk cId="739626810" sldId="2147471215"/>
            <ac:grpSpMk id="19" creationId="{A2E22003-48C0-706C-64F7-CE0CD1D8E5B6}"/>
          </ac:grpSpMkLst>
        </pc:grpChg>
        <pc:grpChg chg="add mod">
          <ac:chgData name="S-ext, Mahadev Prasad /IN/EXT" userId="92a327aa-179c-4790-ae61-d3681d00adb0" providerId="ADAL" clId="{EF65F7D0-35F6-495F-B4E3-5AD741D91689}" dt="2024-05-28T10:09:56.712" v="485" actId="1076"/>
          <ac:grpSpMkLst>
            <pc:docMk/>
            <pc:sldMk cId="739626810" sldId="2147471215"/>
            <ac:grpSpMk id="20" creationId="{BBFD2135-EA44-5C44-D90E-65A85E9AD981}"/>
          </ac:grpSpMkLst>
        </pc:grpChg>
        <pc:grpChg chg="add mod">
          <ac:chgData name="S-ext, Mahadev Prasad /IN/EXT" userId="92a327aa-179c-4790-ae61-d3681d00adb0" providerId="ADAL" clId="{EF65F7D0-35F6-495F-B4E3-5AD741D91689}" dt="2024-05-28T10:10:47.177" v="496" actId="164"/>
          <ac:grpSpMkLst>
            <pc:docMk/>
            <pc:sldMk cId="739626810" sldId="2147471215"/>
            <ac:grpSpMk id="23" creationId="{3B086102-630D-15E3-7944-882196BB647B}"/>
          </ac:grpSpMkLst>
        </pc:grpChg>
        <pc:grpChg chg="add mod">
          <ac:chgData name="S-ext, Mahadev Prasad /IN/EXT" userId="92a327aa-179c-4790-ae61-d3681d00adb0" providerId="ADAL" clId="{EF65F7D0-35F6-495F-B4E3-5AD741D91689}" dt="2024-05-28T10:10:50.528" v="497" actId="164"/>
          <ac:grpSpMkLst>
            <pc:docMk/>
            <pc:sldMk cId="739626810" sldId="2147471215"/>
            <ac:grpSpMk id="24" creationId="{EA7FF32E-E673-5102-E3EF-D8F4A6CDED38}"/>
          </ac:grpSpMkLst>
        </pc:grpChg>
        <pc:picChg chg="add mod">
          <ac:chgData name="S-ext, Mahadev Prasad /IN/EXT" userId="92a327aa-179c-4790-ae61-d3681d00adb0" providerId="ADAL" clId="{EF65F7D0-35F6-495F-B4E3-5AD741D91689}" dt="2024-05-28T10:08:18.098" v="462" actId="14100"/>
          <ac:picMkLst>
            <pc:docMk/>
            <pc:sldMk cId="739626810" sldId="2147471215"/>
            <ac:picMk id="9" creationId="{7C186779-2040-25DB-5343-972025886393}"/>
          </ac:picMkLst>
        </pc:picChg>
        <pc:picChg chg="add mod">
          <ac:chgData name="S-ext, Mahadev Prasad /IN/EXT" userId="92a327aa-179c-4790-ae61-d3681d00adb0" providerId="ADAL" clId="{EF65F7D0-35F6-495F-B4E3-5AD741D91689}" dt="2024-05-28T10:09:27.669" v="477" actId="164"/>
          <ac:picMkLst>
            <pc:docMk/>
            <pc:sldMk cId="739626810" sldId="2147471215"/>
            <ac:picMk id="13" creationId="{0D0E587D-1B51-FB48-37FB-2B9D8F5C7243}"/>
          </ac:picMkLst>
        </pc:picChg>
        <pc:picChg chg="add mod">
          <ac:chgData name="S-ext, Mahadev Prasad /IN/EXT" userId="92a327aa-179c-4790-ae61-d3681d00adb0" providerId="ADAL" clId="{EF65F7D0-35F6-495F-B4E3-5AD741D91689}" dt="2024-05-28T10:09:30.574" v="478" actId="164"/>
          <ac:picMkLst>
            <pc:docMk/>
            <pc:sldMk cId="739626810" sldId="2147471215"/>
            <ac:picMk id="14" creationId="{493DF5B5-85C7-6ED7-A09E-783FCFB4FDAD}"/>
          </ac:picMkLst>
        </pc:picChg>
        <pc:picChg chg="add mod">
          <ac:chgData name="S-ext, Mahadev Prasad /IN/EXT" userId="92a327aa-179c-4790-ae61-d3681d00adb0" providerId="ADAL" clId="{EF65F7D0-35F6-495F-B4E3-5AD741D91689}" dt="2024-05-28T10:10:50.528" v="497" actId="164"/>
          <ac:picMkLst>
            <pc:docMk/>
            <pc:sldMk cId="739626810" sldId="2147471215"/>
            <ac:picMk id="17" creationId="{00DA6451-2D9A-1047-D69A-4A9780208DFE}"/>
          </ac:picMkLst>
        </pc:picChg>
        <pc:picChg chg="add mod">
          <ac:chgData name="S-ext, Mahadev Prasad /IN/EXT" userId="92a327aa-179c-4790-ae61-d3681d00adb0" providerId="ADAL" clId="{EF65F7D0-35F6-495F-B4E3-5AD741D91689}" dt="2024-05-28T10:10:47.177" v="496" actId="164"/>
          <ac:picMkLst>
            <pc:docMk/>
            <pc:sldMk cId="739626810" sldId="2147471215"/>
            <ac:picMk id="18" creationId="{644025CA-91F4-A61F-9B25-07AC3A4A576D}"/>
          </ac:picMkLst>
        </pc:picChg>
      </pc:sldChg>
      <pc:sldChg chg="addSp delSp modSp new mod">
        <pc:chgData name="S-ext, Mahadev Prasad /IN/EXT" userId="92a327aa-179c-4790-ae61-d3681d00adb0" providerId="ADAL" clId="{EF65F7D0-35F6-495F-B4E3-5AD741D91689}" dt="2024-05-28T10:22:55.292" v="531" actId="1076"/>
        <pc:sldMkLst>
          <pc:docMk/>
          <pc:sldMk cId="3635853180" sldId="2147471216"/>
        </pc:sldMkLst>
        <pc:spChg chg="del">
          <ac:chgData name="S-ext, Mahadev Prasad /IN/EXT" userId="92a327aa-179c-4790-ae61-d3681d00adb0" providerId="ADAL" clId="{EF65F7D0-35F6-495F-B4E3-5AD741D91689}" dt="2024-05-28T10:11:31.539" v="501" actId="478"/>
          <ac:spMkLst>
            <pc:docMk/>
            <pc:sldMk cId="3635853180" sldId="2147471216"/>
            <ac:spMk id="2" creationId="{3304ED98-0D54-A0F6-44D4-FB53E45D21B8}"/>
          </ac:spMkLst>
        </pc:spChg>
        <pc:spChg chg="del">
          <ac:chgData name="S-ext, Mahadev Prasad /IN/EXT" userId="92a327aa-179c-4790-ae61-d3681d00adb0" providerId="ADAL" clId="{EF65F7D0-35F6-495F-B4E3-5AD741D91689}" dt="2024-05-28T10:11:31.539" v="501" actId="478"/>
          <ac:spMkLst>
            <pc:docMk/>
            <pc:sldMk cId="3635853180" sldId="2147471216"/>
            <ac:spMk id="3" creationId="{1CADE752-22A1-A8B4-6FD3-F514C0C136CC}"/>
          </ac:spMkLst>
        </pc:spChg>
        <pc:spChg chg="del">
          <ac:chgData name="S-ext, Mahadev Prasad /IN/EXT" userId="92a327aa-179c-4790-ae61-d3681d00adb0" providerId="ADAL" clId="{EF65F7D0-35F6-495F-B4E3-5AD741D91689}" dt="2024-05-28T10:11:31.539" v="501" actId="478"/>
          <ac:spMkLst>
            <pc:docMk/>
            <pc:sldMk cId="3635853180" sldId="2147471216"/>
            <ac:spMk id="4" creationId="{8668F130-EE2F-5709-AE36-AC2616E1E7A4}"/>
          </ac:spMkLst>
        </pc:spChg>
        <pc:spChg chg="del">
          <ac:chgData name="S-ext, Mahadev Prasad /IN/EXT" userId="92a327aa-179c-4790-ae61-d3681d00adb0" providerId="ADAL" clId="{EF65F7D0-35F6-495F-B4E3-5AD741D91689}" dt="2024-05-28T10:11:31.539" v="501" actId="478"/>
          <ac:spMkLst>
            <pc:docMk/>
            <pc:sldMk cId="3635853180" sldId="2147471216"/>
            <ac:spMk id="5" creationId="{265255AE-F2AA-ED45-B87C-B2A535B4D409}"/>
          </ac:spMkLst>
        </pc:spChg>
        <pc:spChg chg="add mod">
          <ac:chgData name="S-ext, Mahadev Prasad /IN/EXT" userId="92a327aa-179c-4790-ae61-d3681d00adb0" providerId="ADAL" clId="{EF65F7D0-35F6-495F-B4E3-5AD741D91689}" dt="2024-05-28T10:11:44.295" v="504" actId="14100"/>
          <ac:spMkLst>
            <pc:docMk/>
            <pc:sldMk cId="3635853180" sldId="2147471216"/>
            <ac:spMk id="6" creationId="{9F821191-7F8D-C8DE-775A-9BAA6DC8D611}"/>
          </ac:spMkLst>
        </pc:spChg>
        <pc:spChg chg="add mod">
          <ac:chgData name="S-ext, Mahadev Prasad /IN/EXT" userId="92a327aa-179c-4790-ae61-d3681d00adb0" providerId="ADAL" clId="{EF65F7D0-35F6-495F-B4E3-5AD741D91689}" dt="2024-05-28T10:11:58.672" v="508" actId="2710"/>
          <ac:spMkLst>
            <pc:docMk/>
            <pc:sldMk cId="3635853180" sldId="2147471216"/>
            <ac:spMk id="7" creationId="{E719C924-A2A8-FFA6-125C-CAFF45B62724}"/>
          </ac:spMkLst>
        </pc:spChg>
        <pc:spChg chg="add mod">
          <ac:chgData name="S-ext, Mahadev Prasad /IN/EXT" userId="92a327aa-179c-4790-ae61-d3681d00adb0" providerId="ADAL" clId="{EF65F7D0-35F6-495F-B4E3-5AD741D91689}" dt="2024-05-28T10:22:51.832" v="530" actId="164"/>
          <ac:spMkLst>
            <pc:docMk/>
            <pc:sldMk cId="3635853180" sldId="2147471216"/>
            <ac:spMk id="9" creationId="{3E9D53D8-FA81-62CB-F819-B873890CB062}"/>
          </ac:spMkLst>
        </pc:spChg>
        <pc:spChg chg="add mod">
          <ac:chgData name="S-ext, Mahadev Prasad /IN/EXT" userId="92a327aa-179c-4790-ae61-d3681d00adb0" providerId="ADAL" clId="{EF65F7D0-35F6-495F-B4E3-5AD741D91689}" dt="2024-05-28T10:22:51.832" v="530" actId="164"/>
          <ac:spMkLst>
            <pc:docMk/>
            <pc:sldMk cId="3635853180" sldId="2147471216"/>
            <ac:spMk id="10" creationId="{A5F88831-802F-4854-513A-10989EA6BDA1}"/>
          </ac:spMkLst>
        </pc:spChg>
        <pc:spChg chg="add mod">
          <ac:chgData name="S-ext, Mahadev Prasad /IN/EXT" userId="92a327aa-179c-4790-ae61-d3681d00adb0" providerId="ADAL" clId="{EF65F7D0-35F6-495F-B4E3-5AD741D91689}" dt="2024-05-28T10:22:51.832" v="530" actId="164"/>
          <ac:spMkLst>
            <pc:docMk/>
            <pc:sldMk cId="3635853180" sldId="2147471216"/>
            <ac:spMk id="11" creationId="{0B741D25-4473-8DF7-D3C3-FEA9F91D2554}"/>
          </ac:spMkLst>
        </pc:spChg>
        <pc:spChg chg="add mod">
          <ac:chgData name="S-ext, Mahadev Prasad /IN/EXT" userId="92a327aa-179c-4790-ae61-d3681d00adb0" providerId="ADAL" clId="{EF65F7D0-35F6-495F-B4E3-5AD741D91689}" dt="2024-05-28T10:22:51.832" v="530" actId="164"/>
          <ac:spMkLst>
            <pc:docMk/>
            <pc:sldMk cId="3635853180" sldId="2147471216"/>
            <ac:spMk id="12" creationId="{247EA202-BBD8-A3D1-723C-4212745C0AAC}"/>
          </ac:spMkLst>
        </pc:spChg>
        <pc:spChg chg="add mod">
          <ac:chgData name="S-ext, Mahadev Prasad /IN/EXT" userId="92a327aa-179c-4790-ae61-d3681d00adb0" providerId="ADAL" clId="{EF65F7D0-35F6-495F-B4E3-5AD741D91689}" dt="2024-05-28T10:22:51.832" v="530" actId="164"/>
          <ac:spMkLst>
            <pc:docMk/>
            <pc:sldMk cId="3635853180" sldId="2147471216"/>
            <ac:spMk id="13" creationId="{314C2F9D-49DF-72CA-6DFA-2794A69FF807}"/>
          </ac:spMkLst>
        </pc:spChg>
        <pc:grpChg chg="add mod">
          <ac:chgData name="S-ext, Mahadev Prasad /IN/EXT" userId="92a327aa-179c-4790-ae61-d3681d00adb0" providerId="ADAL" clId="{EF65F7D0-35F6-495F-B4E3-5AD741D91689}" dt="2024-05-28T10:22:55.292" v="531" actId="1076"/>
          <ac:grpSpMkLst>
            <pc:docMk/>
            <pc:sldMk cId="3635853180" sldId="2147471216"/>
            <ac:grpSpMk id="14" creationId="{7AC42CA8-A908-BDA9-9A05-753083445B24}"/>
          </ac:grpSpMkLst>
        </pc:grpChg>
        <pc:picChg chg="add mod">
          <ac:chgData name="S-ext, Mahadev Prasad /IN/EXT" userId="92a327aa-179c-4790-ae61-d3681d00adb0" providerId="ADAL" clId="{EF65F7D0-35F6-495F-B4E3-5AD741D91689}" dt="2024-05-28T10:22:51.832" v="530" actId="164"/>
          <ac:picMkLst>
            <pc:docMk/>
            <pc:sldMk cId="3635853180" sldId="2147471216"/>
            <ac:picMk id="8" creationId="{08711188-A7FD-5CC4-9B19-AC7CB1E34802}"/>
          </ac:picMkLst>
        </pc:picChg>
      </pc:sldChg>
      <pc:sldChg chg="addSp delSp modSp new mod ord">
        <pc:chgData name="S-ext, Mahadev Prasad /IN/EXT" userId="92a327aa-179c-4790-ae61-d3681d00adb0" providerId="ADAL" clId="{EF65F7D0-35F6-495F-B4E3-5AD741D91689}" dt="2024-05-28T10:38:11.016" v="855" actId="13822"/>
        <pc:sldMkLst>
          <pc:docMk/>
          <pc:sldMk cId="3741429839" sldId="2147471217"/>
        </pc:sldMkLst>
        <pc:spChg chg="del">
          <ac:chgData name="S-ext, Mahadev Prasad /IN/EXT" userId="92a327aa-179c-4790-ae61-d3681d00adb0" providerId="ADAL" clId="{EF65F7D0-35F6-495F-B4E3-5AD741D91689}" dt="2024-05-28T10:31:41.743" v="537" actId="478"/>
          <ac:spMkLst>
            <pc:docMk/>
            <pc:sldMk cId="3741429839" sldId="2147471217"/>
            <ac:spMk id="2" creationId="{5AEDC8E1-6A03-6C62-3F3D-5084CA0972D3}"/>
          </ac:spMkLst>
        </pc:spChg>
        <pc:spChg chg="del">
          <ac:chgData name="S-ext, Mahadev Prasad /IN/EXT" userId="92a327aa-179c-4790-ae61-d3681d00adb0" providerId="ADAL" clId="{EF65F7D0-35F6-495F-B4E3-5AD741D91689}" dt="2024-05-28T10:31:41.743" v="537" actId="478"/>
          <ac:spMkLst>
            <pc:docMk/>
            <pc:sldMk cId="3741429839" sldId="2147471217"/>
            <ac:spMk id="3" creationId="{6F132F83-1EE1-213B-632B-21C459E8712B}"/>
          </ac:spMkLst>
        </pc:spChg>
        <pc:spChg chg="del">
          <ac:chgData name="S-ext, Mahadev Prasad /IN/EXT" userId="92a327aa-179c-4790-ae61-d3681d00adb0" providerId="ADAL" clId="{EF65F7D0-35F6-495F-B4E3-5AD741D91689}" dt="2024-05-28T10:31:41.743" v="537" actId="478"/>
          <ac:spMkLst>
            <pc:docMk/>
            <pc:sldMk cId="3741429839" sldId="2147471217"/>
            <ac:spMk id="4" creationId="{8EB21EB6-67D6-E943-4C58-CF19E15EBD07}"/>
          </ac:spMkLst>
        </pc:spChg>
        <pc:spChg chg="del">
          <ac:chgData name="S-ext, Mahadev Prasad /IN/EXT" userId="92a327aa-179c-4790-ae61-d3681d00adb0" providerId="ADAL" clId="{EF65F7D0-35F6-495F-B4E3-5AD741D91689}" dt="2024-05-28T10:31:41.743" v="537" actId="478"/>
          <ac:spMkLst>
            <pc:docMk/>
            <pc:sldMk cId="3741429839" sldId="2147471217"/>
            <ac:spMk id="5" creationId="{F0F067FC-DD16-40C5-0941-E913787EC337}"/>
          </ac:spMkLst>
        </pc:spChg>
        <pc:spChg chg="add mod">
          <ac:chgData name="S-ext, Mahadev Prasad /IN/EXT" userId="92a327aa-179c-4790-ae61-d3681d00adb0" providerId="ADAL" clId="{EF65F7D0-35F6-495F-B4E3-5AD741D91689}" dt="2024-05-28T10:32:19.067" v="589" actId="6549"/>
          <ac:spMkLst>
            <pc:docMk/>
            <pc:sldMk cId="3741429839" sldId="2147471217"/>
            <ac:spMk id="6" creationId="{D77CFA80-3F6A-FBDD-BADE-557AC674836F}"/>
          </ac:spMkLst>
        </pc:spChg>
        <pc:spChg chg="add mod">
          <ac:chgData name="S-ext, Mahadev Prasad /IN/EXT" userId="92a327aa-179c-4790-ae61-d3681d00adb0" providerId="ADAL" clId="{EF65F7D0-35F6-495F-B4E3-5AD741D91689}" dt="2024-05-28T10:36:11.489" v="697" actId="20577"/>
          <ac:spMkLst>
            <pc:docMk/>
            <pc:sldMk cId="3741429839" sldId="2147471217"/>
            <ac:spMk id="7" creationId="{70F453C8-89EB-EDDC-2055-17BF1F141C2C}"/>
          </ac:spMkLst>
        </pc:spChg>
        <pc:spChg chg="add mod">
          <ac:chgData name="S-ext, Mahadev Prasad /IN/EXT" userId="92a327aa-179c-4790-ae61-d3681d00adb0" providerId="ADAL" clId="{EF65F7D0-35F6-495F-B4E3-5AD741D91689}" dt="2024-05-28T10:35:28.027" v="652" actId="20577"/>
          <ac:spMkLst>
            <pc:docMk/>
            <pc:sldMk cId="3741429839" sldId="2147471217"/>
            <ac:spMk id="9" creationId="{AD9AF577-F5F0-0C78-44DF-F3975E6617AC}"/>
          </ac:spMkLst>
        </pc:spChg>
        <pc:spChg chg="add mod">
          <ac:chgData name="S-ext, Mahadev Prasad /IN/EXT" userId="92a327aa-179c-4790-ae61-d3681d00adb0" providerId="ADAL" clId="{EF65F7D0-35F6-495F-B4E3-5AD741D91689}" dt="2024-05-28T10:34:14.882" v="638" actId="164"/>
          <ac:spMkLst>
            <pc:docMk/>
            <pc:sldMk cId="3741429839" sldId="2147471217"/>
            <ac:spMk id="10" creationId="{051BEFED-E354-855A-23BC-0502EC46C370}"/>
          </ac:spMkLst>
        </pc:spChg>
        <pc:spChg chg="add mod">
          <ac:chgData name="S-ext, Mahadev Prasad /IN/EXT" userId="92a327aa-179c-4790-ae61-d3681d00adb0" providerId="ADAL" clId="{EF65F7D0-35F6-495F-B4E3-5AD741D91689}" dt="2024-05-28T10:34:13.225" v="637" actId="571"/>
          <ac:spMkLst>
            <pc:docMk/>
            <pc:sldMk cId="3741429839" sldId="2147471217"/>
            <ac:spMk id="12" creationId="{2EC3E5D1-8A4C-8BF1-C7FE-0AD2E299EB19}"/>
          </ac:spMkLst>
        </pc:spChg>
        <pc:spChg chg="add mod">
          <ac:chgData name="S-ext, Mahadev Prasad /IN/EXT" userId="92a327aa-179c-4790-ae61-d3681d00adb0" providerId="ADAL" clId="{EF65F7D0-35F6-495F-B4E3-5AD741D91689}" dt="2024-05-28T10:34:13.225" v="637" actId="571"/>
          <ac:spMkLst>
            <pc:docMk/>
            <pc:sldMk cId="3741429839" sldId="2147471217"/>
            <ac:spMk id="13" creationId="{D3ACF95D-3350-9924-026B-98706CA56A6F}"/>
          </ac:spMkLst>
        </pc:spChg>
        <pc:spChg chg="add mod">
          <ac:chgData name="S-ext, Mahadev Prasad /IN/EXT" userId="92a327aa-179c-4790-ae61-d3681d00adb0" providerId="ADAL" clId="{EF65F7D0-35F6-495F-B4E3-5AD741D91689}" dt="2024-05-28T10:35:49.858" v="656" actId="20577"/>
          <ac:spMkLst>
            <pc:docMk/>
            <pc:sldMk cId="3741429839" sldId="2147471217"/>
            <ac:spMk id="17" creationId="{2E597392-F570-3123-6FBB-0DA417E8AC3D}"/>
          </ac:spMkLst>
        </pc:spChg>
        <pc:spChg chg="mod">
          <ac:chgData name="S-ext, Mahadev Prasad /IN/EXT" userId="92a327aa-179c-4790-ae61-d3681d00adb0" providerId="ADAL" clId="{EF65F7D0-35F6-495F-B4E3-5AD741D91689}" dt="2024-05-28T10:35:33.519" v="654" actId="571"/>
          <ac:spMkLst>
            <pc:docMk/>
            <pc:sldMk cId="3741429839" sldId="2147471217"/>
            <ac:spMk id="20" creationId="{27B824DB-19F1-F33D-B6D5-E567198BB950}"/>
          </ac:spMkLst>
        </pc:spChg>
        <pc:spChg chg="mod">
          <ac:chgData name="S-ext, Mahadev Prasad /IN/EXT" userId="92a327aa-179c-4790-ae61-d3681d00adb0" providerId="ADAL" clId="{EF65F7D0-35F6-495F-B4E3-5AD741D91689}" dt="2024-05-28T10:35:33.519" v="654" actId="571"/>
          <ac:spMkLst>
            <pc:docMk/>
            <pc:sldMk cId="3741429839" sldId="2147471217"/>
            <ac:spMk id="21" creationId="{4357ED3E-5A8B-DB7A-B3D0-EE031AD778B0}"/>
          </ac:spMkLst>
        </pc:spChg>
        <pc:spChg chg="add mod">
          <ac:chgData name="S-ext, Mahadev Prasad /IN/EXT" userId="92a327aa-179c-4790-ae61-d3681d00adb0" providerId="ADAL" clId="{EF65F7D0-35F6-495F-B4E3-5AD741D91689}" dt="2024-05-28T10:35:33.519" v="654" actId="571"/>
          <ac:spMkLst>
            <pc:docMk/>
            <pc:sldMk cId="3741429839" sldId="2147471217"/>
            <ac:spMk id="22" creationId="{5BC0A056-087F-46A9-32E3-E8E7C44D14FC}"/>
          </ac:spMkLst>
        </pc:spChg>
        <pc:spChg chg="add mod">
          <ac:chgData name="S-ext, Mahadev Prasad /IN/EXT" userId="92a327aa-179c-4790-ae61-d3681d00adb0" providerId="ADAL" clId="{EF65F7D0-35F6-495F-B4E3-5AD741D91689}" dt="2024-05-28T10:35:47.719" v="655" actId="571"/>
          <ac:spMkLst>
            <pc:docMk/>
            <pc:sldMk cId="3741429839" sldId="2147471217"/>
            <ac:spMk id="23" creationId="{98520433-2165-FE48-C54F-5D2B09723A0C}"/>
          </ac:spMkLst>
        </pc:spChg>
        <pc:spChg chg="add mod">
          <ac:chgData name="S-ext, Mahadev Prasad /IN/EXT" userId="92a327aa-179c-4790-ae61-d3681d00adb0" providerId="ADAL" clId="{EF65F7D0-35F6-495F-B4E3-5AD741D91689}" dt="2024-05-28T10:36:20.781" v="699" actId="20577"/>
          <ac:spMkLst>
            <pc:docMk/>
            <pc:sldMk cId="3741429839" sldId="2147471217"/>
            <ac:spMk id="24" creationId="{689C2282-8F84-B3E5-5474-7B1989E3743C}"/>
          </ac:spMkLst>
        </pc:spChg>
        <pc:spChg chg="add mod">
          <ac:chgData name="S-ext, Mahadev Prasad /IN/EXT" userId="92a327aa-179c-4790-ae61-d3681d00adb0" providerId="ADAL" clId="{EF65F7D0-35F6-495F-B4E3-5AD741D91689}" dt="2024-05-28T10:36:39.229" v="703" actId="5793"/>
          <ac:spMkLst>
            <pc:docMk/>
            <pc:sldMk cId="3741429839" sldId="2147471217"/>
            <ac:spMk id="25" creationId="{0745FA9A-861F-C33E-2C2F-C245FD798534}"/>
          </ac:spMkLst>
        </pc:spChg>
        <pc:spChg chg="add mod">
          <ac:chgData name="S-ext, Mahadev Prasad /IN/EXT" userId="92a327aa-179c-4790-ae61-d3681d00adb0" providerId="ADAL" clId="{EF65F7D0-35F6-495F-B4E3-5AD741D91689}" dt="2024-05-28T10:38:11.016" v="855" actId="13822"/>
          <ac:spMkLst>
            <pc:docMk/>
            <pc:sldMk cId="3741429839" sldId="2147471217"/>
            <ac:spMk id="26" creationId="{09E613D2-4487-8549-2B03-169363FC10F7}"/>
          </ac:spMkLst>
        </pc:spChg>
        <pc:grpChg chg="add mod">
          <ac:chgData name="S-ext, Mahadev Prasad /IN/EXT" userId="92a327aa-179c-4790-ae61-d3681d00adb0" providerId="ADAL" clId="{EF65F7D0-35F6-495F-B4E3-5AD741D91689}" dt="2024-05-28T10:34:33.826" v="642" actId="1076"/>
          <ac:grpSpMkLst>
            <pc:docMk/>
            <pc:sldMk cId="3741429839" sldId="2147471217"/>
            <ac:grpSpMk id="14" creationId="{FB334A6B-E377-4336-388C-4AF6A2276C86}"/>
          </ac:grpSpMkLst>
        </pc:grpChg>
        <pc:grpChg chg="add mod">
          <ac:chgData name="S-ext, Mahadev Prasad /IN/EXT" userId="92a327aa-179c-4790-ae61-d3681d00adb0" providerId="ADAL" clId="{EF65F7D0-35F6-495F-B4E3-5AD741D91689}" dt="2024-05-28T10:35:33.519" v="654" actId="571"/>
          <ac:grpSpMkLst>
            <pc:docMk/>
            <pc:sldMk cId="3741429839" sldId="2147471217"/>
            <ac:grpSpMk id="18" creationId="{4DAFC71B-E4C9-3780-E08A-9C27DA2B865C}"/>
          </ac:grpSpMkLst>
        </pc:grpChg>
        <pc:picChg chg="add mod">
          <ac:chgData name="S-ext, Mahadev Prasad /IN/EXT" userId="92a327aa-179c-4790-ae61-d3681d00adb0" providerId="ADAL" clId="{EF65F7D0-35F6-495F-B4E3-5AD741D91689}" dt="2024-05-28T10:34:14.882" v="638" actId="164"/>
          <ac:picMkLst>
            <pc:docMk/>
            <pc:sldMk cId="3741429839" sldId="2147471217"/>
            <ac:picMk id="8" creationId="{41F4184B-BBAB-5CCF-112C-9D7678125CC6}"/>
          </ac:picMkLst>
        </pc:picChg>
        <pc:picChg chg="add mod">
          <ac:chgData name="S-ext, Mahadev Prasad /IN/EXT" userId="92a327aa-179c-4790-ae61-d3681d00adb0" providerId="ADAL" clId="{EF65F7D0-35F6-495F-B4E3-5AD741D91689}" dt="2024-05-28T10:34:13.225" v="637" actId="571"/>
          <ac:picMkLst>
            <pc:docMk/>
            <pc:sldMk cId="3741429839" sldId="2147471217"/>
            <ac:picMk id="11" creationId="{E354EF34-BCE6-FD4E-1E20-C649E3ED5D9B}"/>
          </ac:picMkLst>
        </pc:picChg>
        <pc:picChg chg="add mod">
          <ac:chgData name="S-ext, Mahadev Prasad /IN/EXT" userId="92a327aa-179c-4790-ae61-d3681d00adb0" providerId="ADAL" clId="{EF65F7D0-35F6-495F-B4E3-5AD741D91689}" dt="2024-05-28T10:34:43.708" v="647" actId="1076"/>
          <ac:picMkLst>
            <pc:docMk/>
            <pc:sldMk cId="3741429839" sldId="2147471217"/>
            <ac:picMk id="15" creationId="{2865FAFF-2BA9-333F-2B0F-1981EA15C4D9}"/>
          </ac:picMkLst>
        </pc:picChg>
        <pc:picChg chg="add mod">
          <ac:chgData name="S-ext, Mahadev Prasad /IN/EXT" userId="92a327aa-179c-4790-ae61-d3681d00adb0" providerId="ADAL" clId="{EF65F7D0-35F6-495F-B4E3-5AD741D91689}" dt="2024-05-28T10:34:45.461" v="648" actId="1076"/>
          <ac:picMkLst>
            <pc:docMk/>
            <pc:sldMk cId="3741429839" sldId="2147471217"/>
            <ac:picMk id="16" creationId="{E6A161DD-2694-6375-6D80-F5A2C0012BCB}"/>
          </ac:picMkLst>
        </pc:picChg>
        <pc:picChg chg="mod">
          <ac:chgData name="S-ext, Mahadev Prasad /IN/EXT" userId="92a327aa-179c-4790-ae61-d3681d00adb0" providerId="ADAL" clId="{EF65F7D0-35F6-495F-B4E3-5AD741D91689}" dt="2024-05-28T10:35:33.519" v="654" actId="571"/>
          <ac:picMkLst>
            <pc:docMk/>
            <pc:sldMk cId="3741429839" sldId="2147471217"/>
            <ac:picMk id="19" creationId="{46BFCD09-36C9-C197-59EC-50FD87025027}"/>
          </ac:picMkLst>
        </pc:picChg>
      </pc:sldChg>
      <pc:sldMasterChg chg="del delSldLayout">
        <pc:chgData name="S-ext, Mahadev Prasad /IN/EXT" userId="92a327aa-179c-4790-ae61-d3681d00adb0" providerId="ADAL" clId="{EF65F7D0-35F6-495F-B4E3-5AD741D91689}" dt="2024-05-28T09:30:04.788" v="21" actId="47"/>
        <pc:sldMasterMkLst>
          <pc:docMk/>
          <pc:sldMasterMk cId="3726791563" sldId="2147483674"/>
        </pc:sldMasterMkLst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167939066" sldId="2147483675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2383058691" sldId="2147483676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48549160" sldId="2147483677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2249120537" sldId="2147483678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3161611180" sldId="2147483679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3168287672" sldId="2147483680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2925122752" sldId="2147483681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2984042927" sldId="2147483682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148603608" sldId="2147483683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3018925024" sldId="2147483684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978256607" sldId="2147483685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544629330" sldId="2147483686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4031615649" sldId="2147483687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689452197" sldId="2147483688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4091207677" sldId="2147483689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3505055591" sldId="2147483690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869879943" sldId="2147483691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65642319" sldId="2147483692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581582707" sldId="2147483693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1592335501" sldId="2147483694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2440614369" sldId="2147483695"/>
          </pc:sldLayoutMkLst>
        </pc:sldLayoutChg>
        <pc:sldLayoutChg chg="del">
          <pc:chgData name="S-ext, Mahadev Prasad /IN/EXT" userId="92a327aa-179c-4790-ae61-d3681d00adb0" providerId="ADAL" clId="{EF65F7D0-35F6-495F-B4E3-5AD741D91689}" dt="2024-05-28T09:30:04.788" v="21" actId="47"/>
          <pc:sldLayoutMkLst>
            <pc:docMk/>
            <pc:sldMasterMk cId="3726791563" sldId="2147483674"/>
            <pc:sldLayoutMk cId="3438801291" sldId="2147483696"/>
          </pc:sldLayoutMkLst>
        </pc:sldLayoutChg>
      </pc:sldMasterChg>
      <pc:sldMasterChg chg="modSldLayout">
        <pc:chgData name="S-ext, Mahadev Prasad /IN/EXT" userId="92a327aa-179c-4790-ae61-d3681d00adb0" providerId="ADAL" clId="{EF65F7D0-35F6-495F-B4E3-5AD741D91689}" dt="2024-05-28T09:28:29.098" v="13" actId="20577"/>
        <pc:sldMasterMkLst>
          <pc:docMk/>
          <pc:sldMasterMk cId="2163679785" sldId="2147483697"/>
        </pc:sldMasterMkLst>
        <pc:sldLayoutChg chg="modSp mod">
          <pc:chgData name="S-ext, Mahadev Prasad /IN/EXT" userId="92a327aa-179c-4790-ae61-d3681d00adb0" providerId="ADAL" clId="{EF65F7D0-35F6-495F-B4E3-5AD741D91689}" dt="2024-05-28T09:28:29.098" v="13" actId="20577"/>
          <pc:sldLayoutMkLst>
            <pc:docMk/>
            <pc:sldMasterMk cId="2163679785" sldId="2147483697"/>
            <pc:sldLayoutMk cId="330395140" sldId="2147483713"/>
          </pc:sldLayoutMkLst>
          <pc:spChg chg="mod">
            <ac:chgData name="S-ext, Mahadev Prasad /IN/EXT" userId="92a327aa-179c-4790-ae61-d3681d00adb0" providerId="ADAL" clId="{EF65F7D0-35F6-495F-B4E3-5AD741D91689}" dt="2024-05-28T09:28:29.098" v="13" actId="20577"/>
            <ac:spMkLst>
              <pc:docMk/>
              <pc:sldMasterMk cId="2163679785" sldId="2147483697"/>
              <pc:sldLayoutMk cId="330395140" sldId="2147483713"/>
              <ac:spMk id="6" creationId="{4298108C-3B96-45BA-A143-1827DF000192}"/>
            </ac:spMkLst>
          </pc:spChg>
        </pc:sldLayoutChg>
      </pc:sldMasterChg>
    </pc:docChg>
  </pc:docChgLst>
  <pc:docChgLst>
    <pc:chgData name="Bhosale-ext, Vishal /IN/EXT" userId="de53def9-49e2-4376-a891-ce843727a707" providerId="ADAL" clId="{B9F64BE7-88C5-40F9-9D2B-FB8FCCAC3C84}"/>
    <pc:docChg chg="undo custSel modSld">
      <pc:chgData name="Bhosale-ext, Vishal /IN/EXT" userId="de53def9-49e2-4376-a891-ce843727a707" providerId="ADAL" clId="{B9F64BE7-88C5-40F9-9D2B-FB8FCCAC3C84}" dt="2024-05-24T06:21:31.990" v="57" actId="20577"/>
      <pc:docMkLst>
        <pc:docMk/>
      </pc:docMkLst>
      <pc:sldChg chg="modSp mod">
        <pc:chgData name="Bhosale-ext, Vishal /IN/EXT" userId="de53def9-49e2-4376-a891-ce843727a707" providerId="ADAL" clId="{B9F64BE7-88C5-40F9-9D2B-FB8FCCAC3C84}" dt="2024-05-24T06:21:31.990" v="57" actId="20577"/>
        <pc:sldMkLst>
          <pc:docMk/>
          <pc:sldMk cId="3833274724" sldId="521"/>
        </pc:sldMkLst>
        <pc:spChg chg="mod">
          <ac:chgData name="Bhosale-ext, Vishal /IN/EXT" userId="de53def9-49e2-4376-a891-ce843727a707" providerId="ADAL" clId="{B9F64BE7-88C5-40F9-9D2B-FB8FCCAC3C84}" dt="2024-05-24T06:21:31.990" v="57" actId="20577"/>
          <ac:spMkLst>
            <pc:docMk/>
            <pc:sldMk cId="3833274724" sldId="521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1:59.976" v="16" actId="313"/>
        <pc:sldMkLst>
          <pc:docMk/>
          <pc:sldMk cId="2872207054" sldId="523"/>
        </pc:sldMkLst>
        <pc:spChg chg="mod">
          <ac:chgData name="Bhosale-ext, Vishal /IN/EXT" userId="de53def9-49e2-4376-a891-ce843727a707" providerId="ADAL" clId="{B9F64BE7-88C5-40F9-9D2B-FB8FCCAC3C84}" dt="2024-05-24T06:11:59.976" v="16" actId="313"/>
          <ac:spMkLst>
            <pc:docMk/>
            <pc:sldMk cId="2872207054" sldId="523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2:10.278" v="17" actId="313"/>
        <pc:sldMkLst>
          <pc:docMk/>
          <pc:sldMk cId="3247271929" sldId="524"/>
        </pc:sldMkLst>
        <pc:spChg chg="mod">
          <ac:chgData name="Bhosale-ext, Vishal /IN/EXT" userId="de53def9-49e2-4376-a891-ce843727a707" providerId="ADAL" clId="{B9F64BE7-88C5-40F9-9D2B-FB8FCCAC3C84}" dt="2024-05-24T06:12:10.278" v="17" actId="313"/>
          <ac:spMkLst>
            <pc:docMk/>
            <pc:sldMk cId="3247271929" sldId="524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6:54.100" v="55" actId="313"/>
        <pc:sldMkLst>
          <pc:docMk/>
          <pc:sldMk cId="3605137263" sldId="525"/>
        </pc:sldMkLst>
        <pc:spChg chg="mod">
          <ac:chgData name="Bhosale-ext, Vishal /IN/EXT" userId="de53def9-49e2-4376-a891-ce843727a707" providerId="ADAL" clId="{B9F64BE7-88C5-40F9-9D2B-FB8FCCAC3C84}" dt="2024-05-24T06:16:54.100" v="55" actId="313"/>
          <ac:spMkLst>
            <pc:docMk/>
            <pc:sldMk cId="3605137263" sldId="525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2:26.126" v="20" actId="313"/>
        <pc:sldMkLst>
          <pc:docMk/>
          <pc:sldMk cId="3880679341" sldId="526"/>
        </pc:sldMkLst>
        <pc:spChg chg="mod">
          <ac:chgData name="Bhosale-ext, Vishal /IN/EXT" userId="de53def9-49e2-4376-a891-ce843727a707" providerId="ADAL" clId="{B9F64BE7-88C5-40F9-9D2B-FB8FCCAC3C84}" dt="2024-05-24T06:12:26.126" v="20" actId="313"/>
          <ac:spMkLst>
            <pc:docMk/>
            <pc:sldMk cId="3880679341" sldId="526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3:01.967" v="22" actId="313"/>
        <pc:sldMkLst>
          <pc:docMk/>
          <pc:sldMk cId="2290427970" sldId="528"/>
        </pc:sldMkLst>
        <pc:spChg chg="mod">
          <ac:chgData name="Bhosale-ext, Vishal /IN/EXT" userId="de53def9-49e2-4376-a891-ce843727a707" providerId="ADAL" clId="{B9F64BE7-88C5-40F9-9D2B-FB8FCCAC3C84}" dt="2024-05-24T06:13:01.967" v="22" actId="313"/>
          <ac:spMkLst>
            <pc:docMk/>
            <pc:sldMk cId="2290427970" sldId="528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3:29.828" v="25" actId="313"/>
        <pc:sldMkLst>
          <pc:docMk/>
          <pc:sldMk cId="2284475223" sldId="532"/>
        </pc:sldMkLst>
        <pc:spChg chg="mod">
          <ac:chgData name="Bhosale-ext, Vishal /IN/EXT" userId="de53def9-49e2-4376-a891-ce843727a707" providerId="ADAL" clId="{B9F64BE7-88C5-40F9-9D2B-FB8FCCAC3C84}" dt="2024-05-24T06:13:29.828" v="25" actId="313"/>
          <ac:spMkLst>
            <pc:docMk/>
            <pc:sldMk cId="2284475223" sldId="532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4:39.799" v="35" actId="313"/>
        <pc:sldMkLst>
          <pc:docMk/>
          <pc:sldMk cId="2121468758" sldId="536"/>
        </pc:sldMkLst>
        <pc:spChg chg="mod">
          <ac:chgData name="Bhosale-ext, Vishal /IN/EXT" userId="de53def9-49e2-4376-a891-ce843727a707" providerId="ADAL" clId="{B9F64BE7-88C5-40F9-9D2B-FB8FCCAC3C84}" dt="2024-05-24T06:14:39.799" v="35" actId="313"/>
          <ac:spMkLst>
            <pc:docMk/>
            <pc:sldMk cId="2121468758" sldId="536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5:52.840" v="50" actId="20577"/>
        <pc:sldMkLst>
          <pc:docMk/>
          <pc:sldMk cId="355639405" sldId="537"/>
        </pc:sldMkLst>
        <pc:spChg chg="mod">
          <ac:chgData name="Bhosale-ext, Vishal /IN/EXT" userId="de53def9-49e2-4376-a891-ce843727a707" providerId="ADAL" clId="{B9F64BE7-88C5-40F9-9D2B-FB8FCCAC3C84}" dt="2024-05-24T06:15:52.840" v="50" actId="20577"/>
          <ac:spMkLst>
            <pc:docMk/>
            <pc:sldMk cId="355639405" sldId="537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5:48.444" v="48" actId="313"/>
        <pc:sldMkLst>
          <pc:docMk/>
          <pc:sldMk cId="2058100461" sldId="538"/>
        </pc:sldMkLst>
        <pc:spChg chg="mod">
          <ac:chgData name="Bhosale-ext, Vishal /IN/EXT" userId="de53def9-49e2-4376-a891-ce843727a707" providerId="ADAL" clId="{B9F64BE7-88C5-40F9-9D2B-FB8FCCAC3C84}" dt="2024-05-24T06:15:48.444" v="48" actId="313"/>
          <ac:spMkLst>
            <pc:docMk/>
            <pc:sldMk cId="2058100461" sldId="538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6:01.246" v="52" actId="20577"/>
        <pc:sldMkLst>
          <pc:docMk/>
          <pc:sldMk cId="142007562" sldId="539"/>
        </pc:sldMkLst>
        <pc:spChg chg="mod">
          <ac:chgData name="Bhosale-ext, Vishal /IN/EXT" userId="de53def9-49e2-4376-a891-ce843727a707" providerId="ADAL" clId="{B9F64BE7-88C5-40F9-9D2B-FB8FCCAC3C84}" dt="2024-05-24T06:16:01.246" v="52" actId="20577"/>
          <ac:spMkLst>
            <pc:docMk/>
            <pc:sldMk cId="142007562" sldId="539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3:17.514" v="23" actId="33524"/>
        <pc:sldMkLst>
          <pc:docMk/>
          <pc:sldMk cId="292455665" sldId="541"/>
        </pc:sldMkLst>
        <pc:spChg chg="mod">
          <ac:chgData name="Bhosale-ext, Vishal /IN/EXT" userId="de53def9-49e2-4376-a891-ce843727a707" providerId="ADAL" clId="{B9F64BE7-88C5-40F9-9D2B-FB8FCCAC3C84}" dt="2024-05-24T06:13:17.514" v="23" actId="33524"/>
          <ac:spMkLst>
            <pc:docMk/>
            <pc:sldMk cId="292455665" sldId="541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3:56.783" v="29" actId="313"/>
        <pc:sldMkLst>
          <pc:docMk/>
          <pc:sldMk cId="1304609456" sldId="546"/>
        </pc:sldMkLst>
        <pc:spChg chg="mod">
          <ac:chgData name="Bhosale-ext, Vishal /IN/EXT" userId="de53def9-49e2-4376-a891-ce843727a707" providerId="ADAL" clId="{B9F64BE7-88C5-40F9-9D2B-FB8FCCAC3C84}" dt="2024-05-24T06:13:56.783" v="29" actId="313"/>
          <ac:spMkLst>
            <pc:docMk/>
            <pc:sldMk cId="1304609456" sldId="546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4:08.967" v="31" actId="313"/>
        <pc:sldMkLst>
          <pc:docMk/>
          <pc:sldMk cId="468543412" sldId="549"/>
        </pc:sldMkLst>
        <pc:spChg chg="mod">
          <ac:chgData name="Bhosale-ext, Vishal /IN/EXT" userId="de53def9-49e2-4376-a891-ce843727a707" providerId="ADAL" clId="{B9F64BE7-88C5-40F9-9D2B-FB8FCCAC3C84}" dt="2024-05-24T06:14:08.967" v="31" actId="313"/>
          <ac:spMkLst>
            <pc:docMk/>
            <pc:sldMk cId="468543412" sldId="549"/>
            <ac:spMk id="7" creationId="{567E0DA6-12E1-F2E7-32E8-0A70820E127B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4:14.703" v="32" actId="313"/>
        <pc:sldMkLst>
          <pc:docMk/>
          <pc:sldMk cId="2183720048" sldId="550"/>
        </pc:sldMkLst>
        <pc:spChg chg="mod">
          <ac:chgData name="Bhosale-ext, Vishal /IN/EXT" userId="de53def9-49e2-4376-a891-ce843727a707" providerId="ADAL" clId="{B9F64BE7-88C5-40F9-9D2B-FB8FCCAC3C84}" dt="2024-05-24T06:14:14.703" v="32" actId="313"/>
          <ac:spMkLst>
            <pc:docMk/>
            <pc:sldMk cId="2183720048" sldId="550"/>
            <ac:spMk id="8" creationId="{47AE96D0-603E-1675-B3AB-E1B40E7ABE6E}"/>
          </ac:spMkLst>
        </pc:spChg>
      </pc:sldChg>
      <pc:sldChg chg="modSp mod">
        <pc:chgData name="Bhosale-ext, Vishal /IN/EXT" userId="de53def9-49e2-4376-a891-ce843727a707" providerId="ADAL" clId="{B9F64BE7-88C5-40F9-9D2B-FB8FCCAC3C84}" dt="2024-05-24T06:14:25.946" v="34" actId="313"/>
        <pc:sldMkLst>
          <pc:docMk/>
          <pc:sldMk cId="2383965587" sldId="552"/>
        </pc:sldMkLst>
        <pc:spChg chg="mod">
          <ac:chgData name="Bhosale-ext, Vishal /IN/EXT" userId="de53def9-49e2-4376-a891-ce843727a707" providerId="ADAL" clId="{B9F64BE7-88C5-40F9-9D2B-FB8FCCAC3C84}" dt="2024-05-24T06:14:25.946" v="34" actId="313"/>
          <ac:spMkLst>
            <pc:docMk/>
            <pc:sldMk cId="2383965587" sldId="552"/>
            <ac:spMk id="7" creationId="{567E0DA6-12E1-F2E7-32E8-0A70820E127B}"/>
          </ac:spMkLst>
        </pc:spChg>
      </pc:sldChg>
    </pc:docChg>
  </pc:docChgLst>
  <pc:docChgLst>
    <pc:chgData name="Seetha-ext, Nandini /IN/EXT" userId="S::nandini.seetha-ext@sanofi.com::ce87a8d4-65c2-4323-8ca9-0652ccfab32d" providerId="AD" clId="Web-{7CB39802-B9CF-18DE-E282-B4A42D8F5CFA}"/>
    <pc:docChg chg="addSld delSld modSld">
      <pc:chgData name="Seetha-ext, Nandini /IN/EXT" userId="S::nandini.seetha-ext@sanofi.com::ce87a8d4-65c2-4323-8ca9-0652ccfab32d" providerId="AD" clId="Web-{7CB39802-B9CF-18DE-E282-B4A42D8F5CFA}" dt="2024-06-14T06:32:11.367" v="1238" actId="1076"/>
      <pc:docMkLst>
        <pc:docMk/>
      </pc:docMkLst>
      <pc:sldChg chg="delSp modSp">
        <pc:chgData name="Seetha-ext, Nandini /IN/EXT" userId="S::nandini.seetha-ext@sanofi.com::ce87a8d4-65c2-4323-8ca9-0652ccfab32d" providerId="AD" clId="Web-{7CB39802-B9CF-18DE-E282-B4A42D8F5CFA}" dt="2024-06-14T05:23:48.844" v="282"/>
        <pc:sldMkLst>
          <pc:docMk/>
          <pc:sldMk cId="2318638931" sldId="258"/>
        </pc:sldMkLst>
        <pc:spChg chg="del mod">
          <ac:chgData name="Seetha-ext, Nandini /IN/EXT" userId="S::nandini.seetha-ext@sanofi.com::ce87a8d4-65c2-4323-8ca9-0652ccfab32d" providerId="AD" clId="Web-{7CB39802-B9CF-18DE-E282-B4A42D8F5CFA}" dt="2024-06-14T05:23:48.844" v="282"/>
          <ac:spMkLst>
            <pc:docMk/>
            <pc:sldMk cId="2318638931" sldId="258"/>
            <ac:spMk id="7" creationId="{4FF4C069-AEB1-FCED-C437-AE575738FD21}"/>
          </ac:spMkLst>
        </pc:spChg>
      </pc:sldChg>
      <pc:sldChg chg="addSp delSp modSp">
        <pc:chgData name="Seetha-ext, Nandini /IN/EXT" userId="S::nandini.seetha-ext@sanofi.com::ce87a8d4-65c2-4323-8ca9-0652ccfab32d" providerId="AD" clId="Web-{7CB39802-B9CF-18DE-E282-B4A42D8F5CFA}" dt="2024-06-14T06:23:26.917" v="1067" actId="14100"/>
        <pc:sldMkLst>
          <pc:docMk/>
          <pc:sldMk cId="3907533069" sldId="2147471259"/>
        </pc:sldMkLst>
        <pc:spChg chg="mod">
          <ac:chgData name="Seetha-ext, Nandini /IN/EXT" userId="S::nandini.seetha-ext@sanofi.com::ce87a8d4-65c2-4323-8ca9-0652ccfab32d" providerId="AD" clId="Web-{7CB39802-B9CF-18DE-E282-B4A42D8F5CFA}" dt="2024-06-14T06:23:26.917" v="1067" actId="14100"/>
          <ac:spMkLst>
            <pc:docMk/>
            <pc:sldMk cId="3907533069" sldId="2147471259"/>
            <ac:spMk id="8" creationId="{D64ABC35-5123-07E2-C4AA-3FA66C1B7917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18:25.550" v="1034" actId="20577"/>
          <ac:spMkLst>
            <pc:docMk/>
            <pc:sldMk cId="3907533069" sldId="2147471259"/>
            <ac:spMk id="10" creationId="{3A1FB528-5C90-FA7A-AC9E-BDB5143F515B}"/>
          </ac:spMkLst>
        </pc:spChg>
        <pc:spChg chg="del">
          <ac:chgData name="Seetha-ext, Nandini /IN/EXT" userId="S::nandini.seetha-ext@sanofi.com::ce87a8d4-65c2-4323-8ca9-0652ccfab32d" providerId="AD" clId="Web-{7CB39802-B9CF-18DE-E282-B4A42D8F5CFA}" dt="2024-06-14T06:16:42.219" v="1000"/>
          <ac:spMkLst>
            <pc:docMk/>
            <pc:sldMk cId="3907533069" sldId="2147471259"/>
            <ac:spMk id="33" creationId="{F0C25EAA-D0E3-C6C4-DA86-261B3DD51A40}"/>
          </ac:spMkLst>
        </pc:spChg>
        <pc:grpChg chg="del">
          <ac:chgData name="Seetha-ext, Nandini /IN/EXT" userId="S::nandini.seetha-ext@sanofi.com::ce87a8d4-65c2-4323-8ca9-0652ccfab32d" providerId="AD" clId="Web-{7CB39802-B9CF-18DE-E282-B4A42D8F5CFA}" dt="2024-06-14T06:17:39.611" v="1004"/>
          <ac:grpSpMkLst>
            <pc:docMk/>
            <pc:sldMk cId="3907533069" sldId="2147471259"/>
            <ac:grpSpMk id="15" creationId="{116A1F54-1A36-B938-14D2-0A481E5CF065}"/>
          </ac:grpSpMkLst>
        </pc:grpChg>
        <pc:grpChg chg="del">
          <ac:chgData name="Seetha-ext, Nandini /IN/EXT" userId="S::nandini.seetha-ext@sanofi.com::ce87a8d4-65c2-4323-8ca9-0652ccfab32d" providerId="AD" clId="Web-{7CB39802-B9CF-18DE-E282-B4A42D8F5CFA}" dt="2024-06-14T06:17:41.174" v="1005"/>
          <ac:grpSpMkLst>
            <pc:docMk/>
            <pc:sldMk cId="3907533069" sldId="2147471259"/>
            <ac:grpSpMk id="19" creationId="{489B9209-CE51-BB8A-DA8C-D6A3D89E0D23}"/>
          </ac:grpSpMkLst>
        </pc:grpChg>
        <pc:grpChg chg="del">
          <ac:chgData name="Seetha-ext, Nandini /IN/EXT" userId="S::nandini.seetha-ext@sanofi.com::ce87a8d4-65c2-4323-8ca9-0652ccfab32d" providerId="AD" clId="Web-{7CB39802-B9CF-18DE-E282-B4A42D8F5CFA}" dt="2024-06-14T06:17:34.424" v="1001"/>
          <ac:grpSpMkLst>
            <pc:docMk/>
            <pc:sldMk cId="3907533069" sldId="2147471259"/>
            <ac:grpSpMk id="23" creationId="{EAADBD2F-9D6B-6BC1-8ED4-47ADE2F6DA31}"/>
          </ac:grpSpMkLst>
        </pc:grpChg>
        <pc:grpChg chg="del">
          <ac:chgData name="Seetha-ext, Nandini /IN/EXT" userId="S::nandini.seetha-ext@sanofi.com::ce87a8d4-65c2-4323-8ca9-0652ccfab32d" providerId="AD" clId="Web-{7CB39802-B9CF-18DE-E282-B4A42D8F5CFA}" dt="2024-06-14T06:17:36.096" v="1002"/>
          <ac:grpSpMkLst>
            <pc:docMk/>
            <pc:sldMk cId="3907533069" sldId="2147471259"/>
            <ac:grpSpMk id="28" creationId="{3ACF9207-5BAB-6D94-E00D-5DCEFDD06B11}"/>
          </ac:grpSpMkLst>
        </pc:grpChg>
        <pc:grpChg chg="del">
          <ac:chgData name="Seetha-ext, Nandini /IN/EXT" userId="S::nandini.seetha-ext@sanofi.com::ce87a8d4-65c2-4323-8ca9-0652ccfab32d" providerId="AD" clId="Web-{7CB39802-B9CF-18DE-E282-B4A42D8F5CFA}" dt="2024-06-14T06:17:37.783" v="1003"/>
          <ac:grpSpMkLst>
            <pc:docMk/>
            <pc:sldMk cId="3907533069" sldId="2147471259"/>
            <ac:grpSpMk id="34" creationId="{F42C2634-A42C-B442-86A3-E458F44A1E20}"/>
          </ac:grpSpMkLst>
        </pc:grpChg>
        <pc:picChg chg="add mod">
          <ac:chgData name="Seetha-ext, Nandini /IN/EXT" userId="S::nandini.seetha-ext@sanofi.com::ce87a8d4-65c2-4323-8ca9-0652ccfab32d" providerId="AD" clId="Web-{7CB39802-B9CF-18DE-E282-B4A42D8F5CFA}" dt="2024-06-14T06:23:10.198" v="1064" actId="1076"/>
          <ac:picMkLst>
            <pc:docMk/>
            <pc:sldMk cId="3907533069" sldId="2147471259"/>
            <ac:picMk id="2" creationId="{36069A25-E769-83FD-2ADB-FA8F3334A6E7}"/>
          </ac:picMkLst>
        </pc:picChg>
        <pc:picChg chg="add del mod">
          <ac:chgData name="Seetha-ext, Nandini /IN/EXT" userId="S::nandini.seetha-ext@sanofi.com::ce87a8d4-65c2-4323-8ca9-0652ccfab32d" providerId="AD" clId="Web-{7CB39802-B9CF-18DE-E282-B4A42D8F5CFA}" dt="2024-06-14T06:19:45.771" v="1040"/>
          <ac:picMkLst>
            <pc:docMk/>
            <pc:sldMk cId="3907533069" sldId="2147471259"/>
            <ac:picMk id="3" creationId="{3BE1A0F9-9838-BBBF-98B0-4822DEC2474B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23:11.573" v="1065" actId="1076"/>
          <ac:picMkLst>
            <pc:docMk/>
            <pc:sldMk cId="3907533069" sldId="2147471259"/>
            <ac:picMk id="4" creationId="{E8E37724-F66E-2153-22B7-D81C50C6F6F2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23:16.432" v="1066" actId="1076"/>
          <ac:picMkLst>
            <pc:docMk/>
            <pc:sldMk cId="3907533069" sldId="2147471259"/>
            <ac:picMk id="5" creationId="{6801079F-DC65-5B59-D538-25C449AEE20E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23:08.010" v="1063" actId="1076"/>
          <ac:picMkLst>
            <pc:docMk/>
            <pc:sldMk cId="3907533069" sldId="2147471259"/>
            <ac:picMk id="6" creationId="{A69DF1A4-05A7-8926-B756-94FB886EEE5A}"/>
          </ac:picMkLst>
        </pc:picChg>
      </pc:sldChg>
      <pc:sldChg chg="del">
        <pc:chgData name="Seetha-ext, Nandini /IN/EXT" userId="S::nandini.seetha-ext@sanofi.com::ce87a8d4-65c2-4323-8ca9-0652ccfab32d" providerId="AD" clId="Web-{7CB39802-B9CF-18DE-E282-B4A42D8F5CFA}" dt="2024-06-14T06:23:47.496" v="1068"/>
        <pc:sldMkLst>
          <pc:docMk/>
          <pc:sldMk cId="3310861871" sldId="2147471260"/>
        </pc:sldMkLst>
      </pc:sldChg>
      <pc:sldChg chg="addSp delSp modSp">
        <pc:chgData name="Seetha-ext, Nandini /IN/EXT" userId="S::nandini.seetha-ext@sanofi.com::ce87a8d4-65c2-4323-8ca9-0652ccfab32d" providerId="AD" clId="Web-{7CB39802-B9CF-18DE-E282-B4A42D8F5CFA}" dt="2024-06-14T06:25:04.732" v="1074" actId="1076"/>
        <pc:sldMkLst>
          <pc:docMk/>
          <pc:sldMk cId="813358459" sldId="2147471261"/>
        </pc:sldMkLst>
        <pc:grpChg chg="del">
          <ac:chgData name="Seetha-ext, Nandini /IN/EXT" userId="S::nandini.seetha-ext@sanofi.com::ce87a8d4-65c2-4323-8ca9-0652ccfab32d" providerId="AD" clId="Web-{7CB39802-B9CF-18DE-E282-B4A42D8F5CFA}" dt="2024-06-14T06:24:04.043" v="1069"/>
          <ac:grpSpMkLst>
            <pc:docMk/>
            <pc:sldMk cId="813358459" sldId="2147471261"/>
            <ac:grpSpMk id="21" creationId="{89C81D65-63F1-E1D9-CA18-57B79E4E8009}"/>
          </ac:grpSpMkLst>
        </pc:grpChg>
        <pc:picChg chg="add del mod">
          <ac:chgData name="Seetha-ext, Nandini /IN/EXT" userId="S::nandini.seetha-ext@sanofi.com::ce87a8d4-65c2-4323-8ca9-0652ccfab32d" providerId="AD" clId="Web-{7CB39802-B9CF-18DE-E282-B4A42D8F5CFA}" dt="2024-06-14T06:24:41.388" v="1072"/>
          <ac:picMkLst>
            <pc:docMk/>
            <pc:sldMk cId="813358459" sldId="2147471261"/>
            <ac:picMk id="2" creationId="{C79A6D2F-FE2C-2874-544C-B131CDDFC8C8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25:04.732" v="1074" actId="1076"/>
          <ac:picMkLst>
            <pc:docMk/>
            <pc:sldMk cId="813358459" sldId="2147471261"/>
            <ac:picMk id="3" creationId="{17916648-27FF-2D48-0350-B1354A4A289B}"/>
          </ac:picMkLst>
        </pc:picChg>
      </pc:sldChg>
      <pc:sldChg chg="delSp modSp">
        <pc:chgData name="Seetha-ext, Nandini /IN/EXT" userId="S::nandini.seetha-ext@sanofi.com::ce87a8d4-65c2-4323-8ca9-0652ccfab32d" providerId="AD" clId="Web-{7CB39802-B9CF-18DE-E282-B4A42D8F5CFA}" dt="2024-06-14T06:27:49.377" v="1089" actId="20577"/>
        <pc:sldMkLst>
          <pc:docMk/>
          <pc:sldMk cId="3710701946" sldId="2147471267"/>
        </pc:sldMkLst>
        <pc:spChg chg="mod">
          <ac:chgData name="Seetha-ext, Nandini /IN/EXT" userId="S::nandini.seetha-ext@sanofi.com::ce87a8d4-65c2-4323-8ca9-0652ccfab32d" providerId="AD" clId="Web-{7CB39802-B9CF-18DE-E282-B4A42D8F5CFA}" dt="2024-06-14T06:27:49.377" v="1089" actId="20577"/>
          <ac:spMkLst>
            <pc:docMk/>
            <pc:sldMk cId="3710701946" sldId="2147471267"/>
            <ac:spMk id="2" creationId="{DA19BAFF-3856-1C0B-6F68-ED1E1BA99A8B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25:53.686" v="1079" actId="1076"/>
          <ac:spMkLst>
            <pc:docMk/>
            <pc:sldMk cId="3710701946" sldId="2147471267"/>
            <ac:spMk id="5" creationId="{061EC6E2-D200-5E6E-D21F-94718B2B0E22}"/>
          </ac:spMkLst>
        </pc:spChg>
        <pc:spChg chg="del mod">
          <ac:chgData name="Seetha-ext, Nandini /IN/EXT" userId="S::nandini.seetha-ext@sanofi.com::ce87a8d4-65c2-4323-8ca9-0652ccfab32d" providerId="AD" clId="Web-{7CB39802-B9CF-18DE-E282-B4A42D8F5CFA}" dt="2024-06-14T06:26:00.733" v="1081"/>
          <ac:spMkLst>
            <pc:docMk/>
            <pc:sldMk cId="3710701946" sldId="2147471267"/>
            <ac:spMk id="12" creationId="{13F503BD-74A3-62C4-3161-3589B1440301}"/>
          </ac:spMkLst>
        </pc:spChg>
      </pc:sldChg>
      <pc:sldChg chg="modSp">
        <pc:chgData name="Seetha-ext, Nandini /IN/EXT" userId="S::nandini.seetha-ext@sanofi.com::ce87a8d4-65c2-4323-8ca9-0652ccfab32d" providerId="AD" clId="Web-{7CB39802-B9CF-18DE-E282-B4A42D8F5CFA}" dt="2024-06-14T06:16:15.891" v="996" actId="20577"/>
        <pc:sldMkLst>
          <pc:docMk/>
          <pc:sldMk cId="63301545" sldId="2147471273"/>
        </pc:sldMkLst>
        <pc:spChg chg="mod">
          <ac:chgData name="Seetha-ext, Nandini /IN/EXT" userId="S::nandini.seetha-ext@sanofi.com::ce87a8d4-65c2-4323-8ca9-0652ccfab32d" providerId="AD" clId="Web-{7CB39802-B9CF-18DE-E282-B4A42D8F5CFA}" dt="2024-06-14T06:16:15.891" v="996" actId="20577"/>
          <ac:spMkLst>
            <pc:docMk/>
            <pc:sldMk cId="63301545" sldId="2147471273"/>
            <ac:spMk id="7" creationId="{70F453C8-89EB-EDDC-2055-17BF1F141C2C}"/>
          </ac:spMkLst>
        </pc:spChg>
      </pc:sldChg>
      <pc:sldChg chg="modSp">
        <pc:chgData name="Seetha-ext, Nandini /IN/EXT" userId="S::nandini.seetha-ext@sanofi.com::ce87a8d4-65c2-4323-8ca9-0652ccfab32d" providerId="AD" clId="Web-{7CB39802-B9CF-18DE-E282-B4A42D8F5CFA}" dt="2024-06-14T06:16:29.907" v="999" actId="1076"/>
        <pc:sldMkLst>
          <pc:docMk/>
          <pc:sldMk cId="814582217" sldId="2147471274"/>
        </pc:sldMkLst>
        <pc:spChg chg="mod">
          <ac:chgData name="Seetha-ext, Nandini /IN/EXT" userId="S::nandini.seetha-ext@sanofi.com::ce87a8d4-65c2-4323-8ca9-0652ccfab32d" providerId="AD" clId="Web-{7CB39802-B9CF-18DE-E282-B4A42D8F5CFA}" dt="2024-06-14T06:16:29.907" v="999" actId="1076"/>
          <ac:spMkLst>
            <pc:docMk/>
            <pc:sldMk cId="814582217" sldId="2147471274"/>
            <ac:spMk id="3" creationId="{FBB184DF-6ECD-961B-CD77-90CA81D2CB72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16:23.969" v="998" actId="14100"/>
          <ac:spMkLst>
            <pc:docMk/>
            <pc:sldMk cId="814582217" sldId="2147471274"/>
            <ac:spMk id="7" creationId="{70F453C8-89EB-EDDC-2055-17BF1F141C2C}"/>
          </ac:spMkLst>
        </pc:spChg>
        <pc:picChg chg="mod">
          <ac:chgData name="Seetha-ext, Nandini /IN/EXT" userId="S::nandini.seetha-ext@sanofi.com::ce87a8d4-65c2-4323-8ca9-0652ccfab32d" providerId="AD" clId="Web-{7CB39802-B9CF-18DE-E282-B4A42D8F5CFA}" dt="2024-06-14T06:16:21.047" v="997" actId="1076"/>
          <ac:picMkLst>
            <pc:docMk/>
            <pc:sldMk cId="814582217" sldId="2147471274"/>
            <ac:picMk id="8" creationId="{78D66B9C-0BA2-D25D-F577-034DA0C06EBE}"/>
          </ac:picMkLst>
        </pc:picChg>
      </pc:sldChg>
      <pc:sldChg chg="delSp modSp">
        <pc:chgData name="Seetha-ext, Nandini /IN/EXT" userId="S::nandini.seetha-ext@sanofi.com::ce87a8d4-65c2-4323-8ca9-0652ccfab32d" providerId="AD" clId="Web-{7CB39802-B9CF-18DE-E282-B4A42D8F5CFA}" dt="2024-06-14T06:31:54.711" v="1236" actId="20577"/>
        <pc:sldMkLst>
          <pc:docMk/>
          <pc:sldMk cId="1997340909" sldId="2147471280"/>
        </pc:sldMkLst>
        <pc:spChg chg="del">
          <ac:chgData name="Seetha-ext, Nandini /IN/EXT" userId="S::nandini.seetha-ext@sanofi.com::ce87a8d4-65c2-4323-8ca9-0652ccfab32d" providerId="AD" clId="Web-{7CB39802-B9CF-18DE-E282-B4A42D8F5CFA}" dt="2024-06-14T06:26:27.078" v="1084"/>
          <ac:spMkLst>
            <pc:docMk/>
            <pc:sldMk cId="1997340909" sldId="2147471280"/>
            <ac:spMk id="3" creationId="{F7FF1CDE-9EFD-43CB-B7BE-B75E69CE356C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27:00.875" v="1087" actId="1076"/>
          <ac:spMkLst>
            <pc:docMk/>
            <pc:sldMk cId="1997340909" sldId="2147471280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31:54.711" v="1236" actId="20577"/>
          <ac:spMkLst>
            <pc:docMk/>
            <pc:sldMk cId="1997340909" sldId="2147471280"/>
            <ac:spMk id="7" creationId="{70F453C8-89EB-EDDC-2055-17BF1F141C2C}"/>
          </ac:spMkLst>
        </pc:spChg>
        <pc:spChg chg="del">
          <ac:chgData name="Seetha-ext, Nandini /IN/EXT" userId="S::nandini.seetha-ext@sanofi.com::ce87a8d4-65c2-4323-8ca9-0652ccfab32d" providerId="AD" clId="Web-{7CB39802-B9CF-18DE-E282-B4A42D8F5CFA}" dt="2024-06-14T06:26:19.390" v="1083"/>
          <ac:spMkLst>
            <pc:docMk/>
            <pc:sldMk cId="1997340909" sldId="2147471280"/>
            <ac:spMk id="11" creationId="{E17107F8-2BD6-DCB7-EFE7-0C269E523B24}"/>
          </ac:spMkLst>
        </pc:spChg>
      </pc:sldChg>
      <pc:sldChg chg="delSp modSp">
        <pc:chgData name="Seetha-ext, Nandini /IN/EXT" userId="S::nandini.seetha-ext@sanofi.com::ce87a8d4-65c2-4323-8ca9-0652ccfab32d" providerId="AD" clId="Web-{7CB39802-B9CF-18DE-E282-B4A42D8F5CFA}" dt="2024-06-14T05:23:24.812" v="280" actId="1076"/>
        <pc:sldMkLst>
          <pc:docMk/>
          <pc:sldMk cId="861311255" sldId="2147471281"/>
        </pc:sldMkLst>
        <pc:spChg chg="mod">
          <ac:chgData name="Seetha-ext, Nandini /IN/EXT" userId="S::nandini.seetha-ext@sanofi.com::ce87a8d4-65c2-4323-8ca9-0652ccfab32d" providerId="AD" clId="Web-{7CB39802-B9CF-18DE-E282-B4A42D8F5CFA}" dt="2024-06-14T05:23:24.812" v="280" actId="1076"/>
          <ac:spMkLst>
            <pc:docMk/>
            <pc:sldMk cId="861311255" sldId="2147471281"/>
            <ac:spMk id="5" creationId="{7D2B6C47-D0AA-C956-B634-C2ED43F4F0A4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5:21:35.028" v="208" actId="1076"/>
          <ac:spMkLst>
            <pc:docMk/>
            <pc:sldMk cId="861311255" sldId="2147471281"/>
            <ac:spMk id="19" creationId="{5F29097A-1D2F-DA3F-E053-1984493D6A8B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5:21:44.700" v="211" actId="1076"/>
          <ac:spMkLst>
            <pc:docMk/>
            <pc:sldMk cId="861311255" sldId="2147471281"/>
            <ac:spMk id="20" creationId="{FFB603B2-B08F-F372-CC23-8B08C0E415AC}"/>
          </ac:spMkLst>
        </pc:spChg>
        <pc:picChg chg="mod">
          <ac:chgData name="Seetha-ext, Nandini /IN/EXT" userId="S::nandini.seetha-ext@sanofi.com::ce87a8d4-65c2-4323-8ca9-0652ccfab32d" providerId="AD" clId="Web-{7CB39802-B9CF-18DE-E282-B4A42D8F5CFA}" dt="2024-06-14T05:20:28.573" v="199" actId="1076"/>
          <ac:picMkLst>
            <pc:docMk/>
            <pc:sldMk cId="861311255" sldId="2147471281"/>
            <ac:picMk id="13" creationId="{8816D6DE-F55F-2682-AF97-A5D00D5E8355}"/>
          </ac:picMkLst>
        </pc:picChg>
        <pc:picChg chg="del mod">
          <ac:chgData name="Seetha-ext, Nandini /IN/EXT" userId="S::nandini.seetha-ext@sanofi.com::ce87a8d4-65c2-4323-8ca9-0652ccfab32d" providerId="AD" clId="Web-{7CB39802-B9CF-18DE-E282-B4A42D8F5CFA}" dt="2024-06-14T05:21:36.403" v="209"/>
          <ac:picMkLst>
            <pc:docMk/>
            <pc:sldMk cId="861311255" sldId="2147471281"/>
            <ac:picMk id="16" creationId="{AC624E75-FE36-98DA-35B0-7A03F889126F}"/>
          </ac:picMkLst>
        </pc:picChg>
        <pc:picChg chg="mod">
          <ac:chgData name="Seetha-ext, Nandini /IN/EXT" userId="S::nandini.seetha-ext@sanofi.com::ce87a8d4-65c2-4323-8ca9-0652ccfab32d" providerId="AD" clId="Web-{7CB39802-B9CF-18DE-E282-B4A42D8F5CFA}" dt="2024-06-14T05:21:38.888" v="210" actId="1076"/>
          <ac:picMkLst>
            <pc:docMk/>
            <pc:sldMk cId="861311255" sldId="2147471281"/>
            <ac:picMk id="18" creationId="{FAEFC9A0-FFF7-B09B-6C4E-C7312F42FAE7}"/>
          </ac:picMkLst>
        </pc:picChg>
      </pc:sldChg>
      <pc:sldChg chg="modSp">
        <pc:chgData name="Seetha-ext, Nandini /IN/EXT" userId="S::nandini.seetha-ext@sanofi.com::ce87a8d4-65c2-4323-8ca9-0652ccfab32d" providerId="AD" clId="Web-{7CB39802-B9CF-18DE-E282-B4A42D8F5CFA}" dt="2024-06-14T06:32:11.367" v="1238" actId="1076"/>
        <pc:sldMkLst>
          <pc:docMk/>
          <pc:sldMk cId="2862125250" sldId="2147471282"/>
        </pc:sldMkLst>
        <pc:spChg chg="mod">
          <ac:chgData name="Seetha-ext, Nandini /IN/EXT" userId="S::nandini.seetha-ext@sanofi.com::ce87a8d4-65c2-4323-8ca9-0652ccfab32d" providerId="AD" clId="Web-{7CB39802-B9CF-18DE-E282-B4A42D8F5CFA}" dt="2024-06-14T06:32:11.367" v="1238" actId="1076"/>
          <ac:spMkLst>
            <pc:docMk/>
            <pc:sldMk cId="2862125250" sldId="2147471282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6:32:06.477" v="1237" actId="1076"/>
          <ac:spMkLst>
            <pc:docMk/>
            <pc:sldMk cId="2862125250" sldId="2147471282"/>
            <ac:spMk id="7" creationId="{70F453C8-89EB-EDDC-2055-17BF1F141C2C}"/>
          </ac:spMkLst>
        </pc:spChg>
      </pc:sldChg>
      <pc:sldChg chg="addSp modSp">
        <pc:chgData name="Seetha-ext, Nandini /IN/EXT" userId="S::nandini.seetha-ext@sanofi.com::ce87a8d4-65c2-4323-8ca9-0652ccfab32d" providerId="AD" clId="Web-{7CB39802-B9CF-18DE-E282-B4A42D8F5CFA}" dt="2024-06-14T06:06:49.892" v="759" actId="1076"/>
        <pc:sldMkLst>
          <pc:docMk/>
          <pc:sldMk cId="3433232983" sldId="2147471287"/>
        </pc:sldMkLst>
        <pc:spChg chg="mod">
          <ac:chgData name="Seetha-ext, Nandini /IN/EXT" userId="S::nandini.seetha-ext@sanofi.com::ce87a8d4-65c2-4323-8ca9-0652ccfab32d" providerId="AD" clId="Web-{7CB39802-B9CF-18DE-E282-B4A42D8F5CFA}" dt="2024-06-14T06:05:34.437" v="751" actId="20577"/>
          <ac:spMkLst>
            <pc:docMk/>
            <pc:sldMk cId="3433232983" sldId="2147471287"/>
            <ac:spMk id="4" creationId="{398C556C-37F0-EA7F-CDB1-E0B68862500F}"/>
          </ac:spMkLst>
        </pc:spChg>
        <pc:picChg chg="add mod">
          <ac:chgData name="Seetha-ext, Nandini /IN/EXT" userId="S::nandini.seetha-ext@sanofi.com::ce87a8d4-65c2-4323-8ca9-0652ccfab32d" providerId="AD" clId="Web-{7CB39802-B9CF-18DE-E282-B4A42D8F5CFA}" dt="2024-06-14T06:05:52.141" v="753" actId="1076"/>
          <ac:picMkLst>
            <pc:docMk/>
            <pc:sldMk cId="3433232983" sldId="2147471287"/>
            <ac:picMk id="2" creationId="{59DEF810-952C-E483-FFB1-DB3134A6F954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6:48.595" v="758" actId="1076"/>
          <ac:picMkLst>
            <pc:docMk/>
            <pc:sldMk cId="3433232983" sldId="2147471287"/>
            <ac:picMk id="3" creationId="{08B53159-B147-C137-7835-3B8061D7A126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6:49.892" v="759" actId="1076"/>
          <ac:picMkLst>
            <pc:docMk/>
            <pc:sldMk cId="3433232983" sldId="2147471287"/>
            <ac:picMk id="5" creationId="{7B0781DC-F234-7390-F122-133CC29BD1EF}"/>
          </ac:picMkLst>
        </pc:picChg>
      </pc:sldChg>
      <pc:sldChg chg="addSp delSp modSp">
        <pc:chgData name="Seetha-ext, Nandini /IN/EXT" userId="S::nandini.seetha-ext@sanofi.com::ce87a8d4-65c2-4323-8ca9-0652ccfab32d" providerId="AD" clId="Web-{7CB39802-B9CF-18DE-E282-B4A42D8F5CFA}" dt="2024-06-14T05:27:18.521" v="319" actId="1076"/>
        <pc:sldMkLst>
          <pc:docMk/>
          <pc:sldMk cId="1493581657" sldId="2147471290"/>
        </pc:sldMkLst>
        <pc:spChg chg="mod">
          <ac:chgData name="Seetha-ext, Nandini /IN/EXT" userId="S::nandini.seetha-ext@sanofi.com::ce87a8d4-65c2-4323-8ca9-0652ccfab32d" providerId="AD" clId="Web-{7CB39802-B9CF-18DE-E282-B4A42D8F5CFA}" dt="2024-06-14T05:26:43.614" v="313" actId="1076"/>
          <ac:spMkLst>
            <pc:docMk/>
            <pc:sldMk cId="1493581657" sldId="2147471290"/>
            <ac:spMk id="7" creationId="{0AC6BCF1-C9DF-A4A6-A3AE-A4D30AC80CD5}"/>
          </ac:spMkLst>
        </pc:spChg>
        <pc:picChg chg="add del mod">
          <ac:chgData name="Seetha-ext, Nandini /IN/EXT" userId="S::nandini.seetha-ext@sanofi.com::ce87a8d4-65c2-4323-8ca9-0652ccfab32d" providerId="AD" clId="Web-{7CB39802-B9CF-18DE-E282-B4A42D8F5CFA}" dt="2024-06-14T05:25:24.159" v="291"/>
          <ac:picMkLst>
            <pc:docMk/>
            <pc:sldMk cId="1493581657" sldId="2147471290"/>
            <ac:picMk id="2" creationId="{7C2E1D41-C367-E793-2D99-ECBCC401D121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26:34.207" v="310" actId="1076"/>
          <ac:picMkLst>
            <pc:docMk/>
            <pc:sldMk cId="1493581657" sldId="2147471290"/>
            <ac:picMk id="3" creationId="{358240D4-D028-5361-9062-D11BF22FD6C0}"/>
          </ac:picMkLst>
        </pc:picChg>
        <pc:picChg chg="add del mod">
          <ac:chgData name="Seetha-ext, Nandini /IN/EXT" userId="S::nandini.seetha-ext@sanofi.com::ce87a8d4-65c2-4323-8ca9-0652ccfab32d" providerId="AD" clId="Web-{7CB39802-B9CF-18DE-E282-B4A42D8F5CFA}" dt="2024-06-14T05:25:47.097" v="300"/>
          <ac:picMkLst>
            <pc:docMk/>
            <pc:sldMk cId="1493581657" sldId="2147471290"/>
            <ac:picMk id="4" creationId="{B9292B68-871B-D63D-53C8-D966DD02CC72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26:48.880" v="314" actId="1076"/>
          <ac:picMkLst>
            <pc:docMk/>
            <pc:sldMk cId="1493581657" sldId="2147471290"/>
            <ac:picMk id="5" creationId="{8B8C7C75-DF4C-1DE0-C7DC-1EC643AD1149}"/>
          </ac:picMkLst>
        </pc:picChg>
        <pc:picChg chg="add del mod">
          <ac:chgData name="Seetha-ext, Nandini /IN/EXT" userId="S::nandini.seetha-ext@sanofi.com::ce87a8d4-65c2-4323-8ca9-0652ccfab32d" providerId="AD" clId="Web-{7CB39802-B9CF-18DE-E282-B4A42D8F5CFA}" dt="2024-06-14T05:26:50.145" v="315"/>
          <ac:picMkLst>
            <pc:docMk/>
            <pc:sldMk cId="1493581657" sldId="2147471290"/>
            <ac:picMk id="8" creationId="{C92A34ED-0743-6F92-5D32-1788DAD508FD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27:18.521" v="319" actId="1076"/>
          <ac:picMkLst>
            <pc:docMk/>
            <pc:sldMk cId="1493581657" sldId="2147471290"/>
            <ac:picMk id="9" creationId="{D2D27B2E-25E4-5899-BAE0-05CCB5AD11D5}"/>
          </ac:picMkLst>
        </pc:picChg>
      </pc:sldChg>
      <pc:sldChg chg="addSp modSp">
        <pc:chgData name="Seetha-ext, Nandini /IN/EXT" userId="S::nandini.seetha-ext@sanofi.com::ce87a8d4-65c2-4323-8ca9-0652ccfab32d" providerId="AD" clId="Web-{7CB39802-B9CF-18DE-E282-B4A42D8F5CFA}" dt="2024-06-14T05:47:16.957" v="420" actId="1076"/>
        <pc:sldMkLst>
          <pc:docMk/>
          <pc:sldMk cId="3486365405" sldId="2147471291"/>
        </pc:sldMkLst>
        <pc:picChg chg="add mod">
          <ac:chgData name="Seetha-ext, Nandini /IN/EXT" userId="S::nandini.seetha-ext@sanofi.com::ce87a8d4-65c2-4323-8ca9-0652ccfab32d" providerId="AD" clId="Web-{7CB39802-B9CF-18DE-E282-B4A42D8F5CFA}" dt="2024-06-14T05:46:00.643" v="410" actId="1076"/>
          <ac:picMkLst>
            <pc:docMk/>
            <pc:sldMk cId="3486365405" sldId="2147471291"/>
            <ac:picMk id="2" creationId="{68C742B0-7A79-7DFD-498C-0F79904F7035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46:52.503" v="417" actId="1076"/>
          <ac:picMkLst>
            <pc:docMk/>
            <pc:sldMk cId="3486365405" sldId="2147471291"/>
            <ac:picMk id="3" creationId="{436711BB-CF6C-F8E3-83A9-828BB5258170}"/>
          </ac:picMkLst>
        </pc:picChg>
        <pc:picChg chg="add mod modCrop">
          <ac:chgData name="Seetha-ext, Nandini /IN/EXT" userId="S::nandini.seetha-ext@sanofi.com::ce87a8d4-65c2-4323-8ca9-0652ccfab32d" providerId="AD" clId="Web-{7CB39802-B9CF-18DE-E282-B4A42D8F5CFA}" dt="2024-06-14T05:47:16.957" v="420" actId="1076"/>
          <ac:picMkLst>
            <pc:docMk/>
            <pc:sldMk cId="3486365405" sldId="2147471291"/>
            <ac:picMk id="4" creationId="{ECDC0078-1AF3-9EC3-8EDE-C122E7E6434B}"/>
          </ac:picMkLst>
        </pc:picChg>
      </pc:sldChg>
      <pc:sldChg chg="addSp delSp modSp">
        <pc:chgData name="Seetha-ext, Nandini /IN/EXT" userId="S::nandini.seetha-ext@sanofi.com::ce87a8d4-65c2-4323-8ca9-0652ccfab32d" providerId="AD" clId="Web-{7CB39802-B9CF-18DE-E282-B4A42D8F5CFA}" dt="2024-06-14T06:01:10.009" v="591" actId="1076"/>
        <pc:sldMkLst>
          <pc:docMk/>
          <pc:sldMk cId="4193819662" sldId="2147471292"/>
        </pc:sldMkLst>
        <pc:spChg chg="mod">
          <ac:chgData name="Seetha-ext, Nandini /IN/EXT" userId="S::nandini.seetha-ext@sanofi.com::ce87a8d4-65c2-4323-8ca9-0652ccfab32d" providerId="AD" clId="Web-{7CB39802-B9CF-18DE-E282-B4A42D8F5CFA}" dt="2024-06-14T06:01:01.915" v="587" actId="1076"/>
          <ac:spMkLst>
            <pc:docMk/>
            <pc:sldMk cId="4193819662" sldId="2147471292"/>
            <ac:spMk id="4" creationId="{398C556C-37F0-EA7F-CDB1-E0B68862500F}"/>
          </ac:spMkLst>
        </pc:spChg>
        <pc:picChg chg="add del mod">
          <ac:chgData name="Seetha-ext, Nandini /IN/EXT" userId="S::nandini.seetha-ext@sanofi.com::ce87a8d4-65c2-4323-8ca9-0652ccfab32d" providerId="AD" clId="Web-{7CB39802-B9CF-18DE-E282-B4A42D8F5CFA}" dt="2024-06-14T05:54:40.827" v="427"/>
          <ac:picMkLst>
            <pc:docMk/>
            <pc:sldMk cId="4193819662" sldId="2147471292"/>
            <ac:picMk id="2" creationId="{6E3C21C1-0703-579D-2882-F6FA59D5F0D0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1:04.056" v="588" actId="1076"/>
          <ac:picMkLst>
            <pc:docMk/>
            <pc:sldMk cId="4193819662" sldId="2147471292"/>
            <ac:picMk id="3" creationId="{9CC45463-F795-779B-5974-A15CB53F6787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1:05.259" v="589" actId="1076"/>
          <ac:picMkLst>
            <pc:docMk/>
            <pc:sldMk cId="4193819662" sldId="2147471292"/>
            <ac:picMk id="5" creationId="{837132CC-D168-E20D-ACEF-D62BBEFBEF7A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1:08.353" v="590" actId="1076"/>
          <ac:picMkLst>
            <pc:docMk/>
            <pc:sldMk cId="4193819662" sldId="2147471292"/>
            <ac:picMk id="6" creationId="{BF27651C-73A9-0AE5-093D-BF17E2A54179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01:10.009" v="591" actId="1076"/>
          <ac:picMkLst>
            <pc:docMk/>
            <pc:sldMk cId="4193819662" sldId="2147471292"/>
            <ac:picMk id="7" creationId="{5964E1B7-603D-3E0B-BD3C-232A07DAD5C1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7CB39802-B9CF-18DE-E282-B4A42D8F5CFA}" dt="2024-06-14T05:32:36.873" v="406" actId="1076"/>
        <pc:sldMkLst>
          <pc:docMk/>
          <pc:sldMk cId="3876318" sldId="2147471293"/>
        </pc:sldMkLst>
        <pc:spChg chg="mod">
          <ac:chgData name="Seetha-ext, Nandini /IN/EXT" userId="S::nandini.seetha-ext@sanofi.com::ce87a8d4-65c2-4323-8ca9-0652ccfab32d" providerId="AD" clId="Web-{7CB39802-B9CF-18DE-E282-B4A42D8F5CFA}" dt="2024-06-14T05:28:48.179" v="330" actId="20577"/>
          <ac:spMkLst>
            <pc:docMk/>
            <pc:sldMk cId="3876318" sldId="2147471293"/>
            <ac:spMk id="6" creationId="{8901FBD5-A9C5-8B01-D2B7-E48D31823F73}"/>
          </ac:spMkLst>
        </pc:spChg>
        <pc:spChg chg="mod">
          <ac:chgData name="Seetha-ext, Nandini /IN/EXT" userId="S::nandini.seetha-ext@sanofi.com::ce87a8d4-65c2-4323-8ca9-0652ccfab32d" providerId="AD" clId="Web-{7CB39802-B9CF-18DE-E282-B4A42D8F5CFA}" dt="2024-06-14T05:29:36.196" v="387" actId="20577"/>
          <ac:spMkLst>
            <pc:docMk/>
            <pc:sldMk cId="3876318" sldId="2147471293"/>
            <ac:spMk id="7" creationId="{0AC6BCF1-C9DF-A4A6-A3AE-A4D30AC80CD5}"/>
          </ac:spMkLst>
        </pc:spChg>
        <pc:picChg chg="add del mod">
          <ac:chgData name="Seetha-ext, Nandini /IN/EXT" userId="S::nandini.seetha-ext@sanofi.com::ce87a8d4-65c2-4323-8ca9-0652ccfab32d" providerId="AD" clId="Web-{7CB39802-B9CF-18DE-E282-B4A42D8F5CFA}" dt="2024-06-14T05:31:09.777" v="392"/>
          <ac:picMkLst>
            <pc:docMk/>
            <pc:sldMk cId="3876318" sldId="2147471293"/>
            <ac:picMk id="2" creationId="{A072F252-C267-8E34-C89D-AF9EF363A500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32:30.419" v="404" actId="1076"/>
          <ac:picMkLst>
            <pc:docMk/>
            <pc:sldMk cId="3876318" sldId="2147471293"/>
            <ac:picMk id="3" creationId="{458EF7AD-426E-DEC1-7C7F-48E217D9087C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32:33.357" v="405" actId="1076"/>
          <ac:picMkLst>
            <pc:docMk/>
            <pc:sldMk cId="3876318" sldId="2147471293"/>
            <ac:picMk id="4" creationId="{1D94853B-D8B3-3C89-AE07-093C7B589447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5:32:36.873" v="406" actId="1076"/>
          <ac:picMkLst>
            <pc:docMk/>
            <pc:sldMk cId="3876318" sldId="2147471293"/>
            <ac:picMk id="5" creationId="{636E3510-1E76-0340-5D89-A57312B3625D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7CB39802-B9CF-18DE-E282-B4A42D8F5CFA}" dt="2024-06-14T06:15:27.077" v="987" actId="1076"/>
        <pc:sldMkLst>
          <pc:docMk/>
          <pc:sldMk cId="2665066717" sldId="2147471294"/>
        </pc:sldMkLst>
        <pc:spChg chg="mod">
          <ac:chgData name="Seetha-ext, Nandini /IN/EXT" userId="S::nandini.seetha-ext@sanofi.com::ce87a8d4-65c2-4323-8ca9-0652ccfab32d" providerId="AD" clId="Web-{7CB39802-B9CF-18DE-E282-B4A42D8F5CFA}" dt="2024-06-14T06:11:16.461" v="979" actId="20577"/>
          <ac:spMkLst>
            <pc:docMk/>
            <pc:sldMk cId="2665066717" sldId="2147471294"/>
            <ac:spMk id="4" creationId="{398C556C-37F0-EA7F-CDB1-E0B68862500F}"/>
          </ac:spMkLst>
        </pc:spChg>
        <pc:picChg chg="add del mod">
          <ac:chgData name="Seetha-ext, Nandini /IN/EXT" userId="S::nandini.seetha-ext@sanofi.com::ce87a8d4-65c2-4323-8ca9-0652ccfab32d" providerId="AD" clId="Web-{7CB39802-B9CF-18DE-E282-B4A42D8F5CFA}" dt="2024-06-14T06:10:19.147" v="935"/>
          <ac:picMkLst>
            <pc:docMk/>
            <pc:sldMk cId="2665066717" sldId="2147471294"/>
            <ac:picMk id="2" creationId="{CC84B90A-964C-359B-691A-7F6FB6CBBF93}"/>
          </ac:picMkLst>
        </pc:picChg>
        <pc:picChg chg="add del mod">
          <ac:chgData name="Seetha-ext, Nandini /IN/EXT" userId="S::nandini.seetha-ext@sanofi.com::ce87a8d4-65c2-4323-8ca9-0652ccfab32d" providerId="AD" clId="Web-{7CB39802-B9CF-18DE-E282-B4A42D8F5CFA}" dt="2024-06-14T06:10:16.085" v="934"/>
          <ac:picMkLst>
            <pc:docMk/>
            <pc:sldMk cId="2665066717" sldId="2147471294"/>
            <ac:picMk id="3" creationId="{34C96043-045A-6916-168F-77993C51A95A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13:58.231" v="982" actId="1076"/>
          <ac:picMkLst>
            <pc:docMk/>
            <pc:sldMk cId="2665066717" sldId="2147471294"/>
            <ac:picMk id="5" creationId="{69D6AFF2-8B7E-F78F-5CC7-AD6EEB25CA61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14:51.904" v="985" actId="14100"/>
          <ac:picMkLst>
            <pc:docMk/>
            <pc:sldMk cId="2665066717" sldId="2147471294"/>
            <ac:picMk id="6" creationId="{3D14DC86-95E2-CDA5-5474-F4703D97FB5E}"/>
          </ac:picMkLst>
        </pc:picChg>
        <pc:picChg chg="add mod">
          <ac:chgData name="Seetha-ext, Nandini /IN/EXT" userId="S::nandini.seetha-ext@sanofi.com::ce87a8d4-65c2-4323-8ca9-0652ccfab32d" providerId="AD" clId="Web-{7CB39802-B9CF-18DE-E282-B4A42D8F5CFA}" dt="2024-06-14T06:15:27.077" v="987" actId="1076"/>
          <ac:picMkLst>
            <pc:docMk/>
            <pc:sldMk cId="2665066717" sldId="2147471294"/>
            <ac:picMk id="7" creationId="{3D47F0D1-C03E-E2E8-DFA7-D041A861E83D}"/>
          </ac:picMkLst>
        </pc:picChg>
      </pc:sldChg>
    </pc:docChg>
  </pc:docChgLst>
  <pc:docChgLst>
    <pc:chgData name="Seetha-ext, Nandini /IN/EXT" userId="S::nandini.seetha-ext@sanofi.com::ce87a8d4-65c2-4323-8ca9-0652ccfab32d" providerId="AD" clId="Web-{32F50FAF-0912-FA7D-0D36-E3A67220A8FB}"/>
    <pc:docChg chg="modSld">
      <pc:chgData name="Seetha-ext, Nandini /IN/EXT" userId="S::nandini.seetha-ext@sanofi.com::ce87a8d4-65c2-4323-8ca9-0652ccfab32d" providerId="AD" clId="Web-{32F50FAF-0912-FA7D-0D36-E3A67220A8FB}" dt="2024-03-22T06:14:15.435" v="148" actId="1076"/>
      <pc:docMkLst>
        <pc:docMk/>
      </pc:docMkLst>
      <pc:sldChg chg="addSp delSp modSp">
        <pc:chgData name="Seetha-ext, Nandini /IN/EXT" userId="S::nandini.seetha-ext@sanofi.com::ce87a8d4-65c2-4323-8ca9-0652ccfab32d" providerId="AD" clId="Web-{32F50FAF-0912-FA7D-0D36-E3A67220A8FB}" dt="2024-03-22T06:05:15.306" v="121" actId="1076"/>
        <pc:sldMkLst>
          <pc:docMk/>
          <pc:sldMk cId="3833274724" sldId="521"/>
        </pc:sldMkLst>
        <pc:spChg chg="add del mod">
          <ac:chgData name="Seetha-ext, Nandini /IN/EXT" userId="S::nandini.seetha-ext@sanofi.com::ce87a8d4-65c2-4323-8ca9-0652ccfab32d" providerId="AD" clId="Web-{32F50FAF-0912-FA7D-0D36-E3A67220A8FB}" dt="2024-03-22T05:56:29.380" v="1"/>
          <ac:spMkLst>
            <pc:docMk/>
            <pc:sldMk cId="3833274724" sldId="521"/>
            <ac:spMk id="5" creationId="{2FD39970-D46C-C546-70DC-C0C315D8E230}"/>
          </ac:spMkLst>
        </pc:spChg>
        <pc:spChg chg="del">
          <ac:chgData name="Seetha-ext, Nandini /IN/EXT" userId="S::nandini.seetha-ext@sanofi.com::ce87a8d4-65c2-4323-8ca9-0652ccfab32d" providerId="AD" clId="Web-{32F50FAF-0912-FA7D-0D36-E3A67220A8FB}" dt="2024-03-22T05:56:21.302" v="0"/>
          <ac:spMkLst>
            <pc:docMk/>
            <pc:sldMk cId="3833274724" sldId="521"/>
            <ac:spMk id="6" creationId="{1B08E6C8-2394-A740-DA1B-9291089C948A}"/>
          </ac:spMkLst>
        </pc:spChg>
        <pc:spChg chg="mod">
          <ac:chgData name="Seetha-ext, Nandini /IN/EXT" userId="S::nandini.seetha-ext@sanofi.com::ce87a8d4-65c2-4323-8ca9-0652ccfab32d" providerId="AD" clId="Web-{32F50FAF-0912-FA7D-0D36-E3A67220A8FB}" dt="2024-03-22T06:01:52.805" v="99" actId="14100"/>
          <ac:spMkLst>
            <pc:docMk/>
            <pc:sldMk cId="3833274724" sldId="521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32F50FAF-0912-FA7D-0D36-E3A67220A8FB}" dt="2024-03-22T06:04:14.399" v="112" actId="1076"/>
          <ac:spMkLst>
            <pc:docMk/>
            <pc:sldMk cId="3833274724" sldId="521"/>
            <ac:spMk id="8" creationId="{47AE96D0-603E-1675-B3AB-E1B40E7ABE6E}"/>
          </ac:spMkLst>
        </pc:spChg>
        <pc:picChg chg="add del mod">
          <ac:chgData name="Seetha-ext, Nandini /IN/EXT" userId="S::nandini.seetha-ext@sanofi.com::ce87a8d4-65c2-4323-8ca9-0652ccfab32d" providerId="AD" clId="Web-{32F50FAF-0912-FA7D-0D36-E3A67220A8FB}" dt="2024-03-22T06:04:51.165" v="115"/>
          <ac:picMkLst>
            <pc:docMk/>
            <pc:sldMk cId="3833274724" sldId="521"/>
            <ac:picMk id="9" creationId="{1EA82D14-80D5-22EE-4EAF-769AEE40818B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05:10.353" v="119" actId="1076"/>
          <ac:picMkLst>
            <pc:docMk/>
            <pc:sldMk cId="3833274724" sldId="521"/>
            <ac:picMk id="10" creationId="{FE551366-1240-2935-7EB5-9892ECE4DC03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05:15.306" v="121" actId="1076"/>
          <ac:picMkLst>
            <pc:docMk/>
            <pc:sldMk cId="3833274724" sldId="521"/>
            <ac:picMk id="11" creationId="{31A8BBA0-E6CA-FF62-C4ED-87BAB6CF41AA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05:05.369" v="118" actId="1076"/>
          <ac:picMkLst>
            <pc:docMk/>
            <pc:sldMk cId="3833274724" sldId="521"/>
            <ac:picMk id="12" creationId="{44DC9F35-4892-AC47-30F3-E7CF900E26F8}"/>
          </ac:picMkLst>
        </pc:picChg>
      </pc:sldChg>
      <pc:sldChg chg="addSp modSp">
        <pc:chgData name="Seetha-ext, Nandini /IN/EXT" userId="S::nandini.seetha-ext@sanofi.com::ce87a8d4-65c2-4323-8ca9-0652ccfab32d" providerId="AD" clId="Web-{32F50FAF-0912-FA7D-0D36-E3A67220A8FB}" dt="2024-03-22T06:03:58.118" v="111" actId="1076"/>
        <pc:sldMkLst>
          <pc:docMk/>
          <pc:sldMk cId="2934845547" sldId="522"/>
        </pc:sldMkLst>
        <pc:spChg chg="mod">
          <ac:chgData name="Seetha-ext, Nandini /IN/EXT" userId="S::nandini.seetha-ext@sanofi.com::ce87a8d4-65c2-4323-8ca9-0652ccfab32d" providerId="AD" clId="Web-{32F50FAF-0912-FA7D-0D36-E3A67220A8FB}" dt="2024-03-22T06:03:46.181" v="109" actId="1076"/>
          <ac:spMkLst>
            <pc:docMk/>
            <pc:sldMk cId="2934845547" sldId="522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32F50FAF-0912-FA7D-0D36-E3A67220A8FB}" dt="2024-03-22T06:03:53.524" v="110" actId="1076"/>
          <ac:spMkLst>
            <pc:docMk/>
            <pc:sldMk cId="2934845547" sldId="522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32F50FAF-0912-FA7D-0D36-E3A67220A8FB}" dt="2024-03-22T06:03:58.118" v="111" actId="1076"/>
          <ac:picMkLst>
            <pc:docMk/>
            <pc:sldMk cId="2934845547" sldId="522"/>
            <ac:picMk id="4" creationId="{1A4C6FDF-9B45-51E4-2232-5FCF7CCF5AD7}"/>
          </ac:picMkLst>
        </pc:picChg>
      </pc:sldChg>
      <pc:sldChg chg="addSp delSp modSp">
        <pc:chgData name="Seetha-ext, Nandini /IN/EXT" userId="S::nandini.seetha-ext@sanofi.com::ce87a8d4-65c2-4323-8ca9-0652ccfab32d" providerId="AD" clId="Web-{32F50FAF-0912-FA7D-0D36-E3A67220A8FB}" dt="2024-03-22T06:14:15.435" v="148" actId="1076"/>
        <pc:sldMkLst>
          <pc:docMk/>
          <pc:sldMk cId="2872207054" sldId="523"/>
        </pc:sldMkLst>
        <pc:spChg chg="mod">
          <ac:chgData name="Seetha-ext, Nandini /IN/EXT" userId="S::nandini.seetha-ext@sanofi.com::ce87a8d4-65c2-4323-8ca9-0652ccfab32d" providerId="AD" clId="Web-{32F50FAF-0912-FA7D-0D36-E3A67220A8FB}" dt="2024-03-22T06:13:10.060" v="142" actId="20577"/>
          <ac:spMkLst>
            <pc:docMk/>
            <pc:sldMk cId="2872207054" sldId="523"/>
            <ac:spMk id="7" creationId="{567E0DA6-12E1-F2E7-32E8-0A70820E127B}"/>
          </ac:spMkLst>
        </pc:spChg>
        <pc:picChg chg="add del mod">
          <ac:chgData name="Seetha-ext, Nandini /IN/EXT" userId="S::nandini.seetha-ext@sanofi.com::ce87a8d4-65c2-4323-8ca9-0652ccfab32d" providerId="AD" clId="Web-{32F50FAF-0912-FA7D-0D36-E3A67220A8FB}" dt="2024-03-22T06:11:19.231" v="134"/>
          <ac:picMkLst>
            <pc:docMk/>
            <pc:sldMk cId="2872207054" sldId="523"/>
            <ac:picMk id="4" creationId="{1315BE42-8E81-EF73-D2BB-A30168137566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12:14.716" v="137" actId="1076"/>
          <ac:picMkLst>
            <pc:docMk/>
            <pc:sldMk cId="2872207054" sldId="523"/>
            <ac:picMk id="5" creationId="{47F0141F-EBBC-A965-DA4C-929198100659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12:18.747" v="138" actId="1076"/>
          <ac:picMkLst>
            <pc:docMk/>
            <pc:sldMk cId="2872207054" sldId="523"/>
            <ac:picMk id="6" creationId="{03E5D778-94DB-804C-F793-8CEB8BE19764}"/>
          </ac:picMkLst>
        </pc:picChg>
        <pc:picChg chg="add del mod">
          <ac:chgData name="Seetha-ext, Nandini /IN/EXT" userId="S::nandini.seetha-ext@sanofi.com::ce87a8d4-65c2-4323-8ca9-0652ccfab32d" providerId="AD" clId="Web-{32F50FAF-0912-FA7D-0D36-E3A67220A8FB}" dt="2024-03-22T06:13:51.435" v="146"/>
          <ac:picMkLst>
            <pc:docMk/>
            <pc:sldMk cId="2872207054" sldId="523"/>
            <ac:picMk id="9" creationId="{31327CD1-FE06-D641-87FE-894F9BDABA39}"/>
          </ac:picMkLst>
        </pc:picChg>
        <pc:picChg chg="add mod">
          <ac:chgData name="Seetha-ext, Nandini /IN/EXT" userId="S::nandini.seetha-ext@sanofi.com::ce87a8d4-65c2-4323-8ca9-0652ccfab32d" providerId="AD" clId="Web-{32F50FAF-0912-FA7D-0D36-E3A67220A8FB}" dt="2024-03-22T06:14:15.435" v="148" actId="1076"/>
          <ac:picMkLst>
            <pc:docMk/>
            <pc:sldMk cId="2872207054" sldId="523"/>
            <ac:picMk id="10" creationId="{3F7FC78E-B1DA-9C2E-D74A-7A68F44B1E6F}"/>
          </ac:picMkLst>
        </pc:picChg>
      </pc:sldChg>
    </pc:docChg>
  </pc:docChgLst>
  <pc:docChgLst>
    <pc:chgData name="S-ext, Mahadev Prasad /IN/EXT" userId="92a327aa-179c-4790-ae61-d3681d00adb0" providerId="ADAL" clId="{968D046D-0DD4-4C4B-B316-A0414C8B61AF}"/>
    <pc:docChg chg="custSel modSld">
      <pc:chgData name="S-ext, Mahadev Prasad /IN/EXT" userId="92a327aa-179c-4790-ae61-d3681d00adb0" providerId="ADAL" clId="{968D046D-0DD4-4C4B-B316-A0414C8B61AF}" dt="2024-05-23T06:57:12.697" v="4" actId="313"/>
      <pc:docMkLst>
        <pc:docMk/>
      </pc:docMkLst>
      <pc:sldChg chg="modSp mod">
        <pc:chgData name="S-ext, Mahadev Prasad /IN/EXT" userId="92a327aa-179c-4790-ae61-d3681d00adb0" providerId="ADAL" clId="{968D046D-0DD4-4C4B-B316-A0414C8B61AF}" dt="2024-05-23T06:57:12.697" v="4" actId="313"/>
        <pc:sldMkLst>
          <pc:docMk/>
          <pc:sldMk cId="142007562" sldId="539"/>
        </pc:sldMkLst>
        <pc:spChg chg="mod">
          <ac:chgData name="S-ext, Mahadev Prasad /IN/EXT" userId="92a327aa-179c-4790-ae61-d3681d00adb0" providerId="ADAL" clId="{968D046D-0DD4-4C4B-B316-A0414C8B61AF}" dt="2024-05-23T06:57:12.697" v="4" actId="313"/>
          <ac:spMkLst>
            <pc:docMk/>
            <pc:sldMk cId="142007562" sldId="539"/>
            <ac:spMk id="7" creationId="{567E0DA6-12E1-F2E7-32E8-0A70820E127B}"/>
          </ac:spMkLst>
        </pc:spChg>
      </pc:sldChg>
      <pc:sldChg chg="modSp mod">
        <pc:chgData name="S-ext, Mahadev Prasad /IN/EXT" userId="92a327aa-179c-4790-ae61-d3681d00adb0" providerId="ADAL" clId="{968D046D-0DD4-4C4B-B316-A0414C8B61AF}" dt="2024-05-23T06:56:09.413" v="1" actId="313"/>
        <pc:sldMkLst>
          <pc:docMk/>
          <pc:sldMk cId="2742869882" sldId="540"/>
        </pc:sldMkLst>
        <pc:spChg chg="mod">
          <ac:chgData name="S-ext, Mahadev Prasad /IN/EXT" userId="92a327aa-179c-4790-ae61-d3681d00adb0" providerId="ADAL" clId="{968D046D-0DD4-4C4B-B316-A0414C8B61AF}" dt="2024-05-23T06:56:09.413" v="1" actId="313"/>
          <ac:spMkLst>
            <pc:docMk/>
            <pc:sldMk cId="2742869882" sldId="540"/>
            <ac:spMk id="7" creationId="{567E0DA6-12E1-F2E7-32E8-0A70820E127B}"/>
          </ac:spMkLst>
        </pc:spChg>
      </pc:sldChg>
    </pc:docChg>
  </pc:docChgLst>
  <pc:docChgLst>
    <pc:chgData name="Seetha-ext, Nandini /IN/EXT" userId="S::nandini.seetha-ext@sanofi.com::ce87a8d4-65c2-4323-8ca9-0652ccfab32d" providerId="AD" clId="Web-{87AD2B63-6077-846E-8F05-593F5EFBAC2D}"/>
    <pc:docChg chg="modSld">
      <pc:chgData name="Seetha-ext, Nandini /IN/EXT" userId="S::nandini.seetha-ext@sanofi.com::ce87a8d4-65c2-4323-8ca9-0652ccfab32d" providerId="AD" clId="Web-{87AD2B63-6077-846E-8F05-593F5EFBAC2D}" dt="2024-06-17T08:56:45.638" v="1590" actId="1076"/>
      <pc:docMkLst>
        <pc:docMk/>
      </pc:docMkLst>
      <pc:sldChg chg="modSp">
        <pc:chgData name="Seetha-ext, Nandini /IN/EXT" userId="S::nandini.seetha-ext@sanofi.com::ce87a8d4-65c2-4323-8ca9-0652ccfab32d" providerId="AD" clId="Web-{87AD2B63-6077-846E-8F05-593F5EFBAC2D}" dt="2024-06-17T06:35:41.828" v="196" actId="1076"/>
        <pc:sldMkLst>
          <pc:docMk/>
          <pc:sldMk cId="2318638931" sldId="258"/>
        </pc:sldMkLst>
        <pc:spChg chg="mod">
          <ac:chgData name="Seetha-ext, Nandini /IN/EXT" userId="S::nandini.seetha-ext@sanofi.com::ce87a8d4-65c2-4323-8ca9-0652ccfab32d" providerId="AD" clId="Web-{87AD2B63-6077-846E-8F05-593F5EFBAC2D}" dt="2024-06-17T06:35:41.828" v="196" actId="1076"/>
          <ac:spMkLst>
            <pc:docMk/>
            <pc:sldMk cId="2318638931" sldId="258"/>
            <ac:spMk id="5" creationId="{CBF7788D-9231-5BE9-6ABC-60BFD1AC6235}"/>
          </ac:spMkLst>
        </pc:spChg>
        <pc:graphicFrameChg chg="mod modGraphic">
          <ac:chgData name="Seetha-ext, Nandini /IN/EXT" userId="S::nandini.seetha-ext@sanofi.com::ce87a8d4-65c2-4323-8ca9-0652ccfab32d" providerId="AD" clId="Web-{87AD2B63-6077-846E-8F05-593F5EFBAC2D}" dt="2024-06-17T06:05:39.386" v="183"/>
          <ac:graphicFrameMkLst>
            <pc:docMk/>
            <pc:sldMk cId="2318638931" sldId="258"/>
            <ac:graphicFrameMk id="14" creationId="{3837AE69-9C27-C5E6-E47C-5A7B686D848B}"/>
          </ac:graphicFrameMkLst>
        </pc:graphicFrameChg>
      </pc:sldChg>
      <pc:sldChg chg="delSp modSp">
        <pc:chgData name="Seetha-ext, Nandini /IN/EXT" userId="S::nandini.seetha-ext@sanofi.com::ce87a8d4-65c2-4323-8ca9-0652ccfab32d" providerId="AD" clId="Web-{87AD2B63-6077-846E-8F05-593F5EFBAC2D}" dt="2024-06-17T07:05:23.160" v="855" actId="1076"/>
        <pc:sldMkLst>
          <pc:docMk/>
          <pc:sldMk cId="3837249675" sldId="263"/>
        </pc:sldMkLst>
        <pc:spChg chg="mod">
          <ac:chgData name="Seetha-ext, Nandini /IN/EXT" userId="S::nandini.seetha-ext@sanofi.com::ce87a8d4-65c2-4323-8ca9-0652ccfab32d" providerId="AD" clId="Web-{87AD2B63-6077-846E-8F05-593F5EFBAC2D}" dt="2024-06-17T07:05:23.160" v="855" actId="1076"/>
          <ac:spMkLst>
            <pc:docMk/>
            <pc:sldMk cId="3837249675" sldId="263"/>
            <ac:spMk id="7" creationId="{65F03C87-853A-8BC9-88B8-13821AE53253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4:57.206" v="851" actId="20577"/>
          <ac:spMkLst>
            <pc:docMk/>
            <pc:sldMk cId="3837249675" sldId="263"/>
            <ac:spMk id="9" creationId="{E60FDAFC-F3A8-EEF8-64D5-8AA9425BC0B9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5:19.957" v="854" actId="20577"/>
          <ac:spMkLst>
            <pc:docMk/>
            <pc:sldMk cId="3837249675" sldId="263"/>
            <ac:spMk id="10" creationId="{3D977A8D-C63E-3E17-F860-9B980A83B470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4:07.720" v="828" actId="20577"/>
          <ac:spMkLst>
            <pc:docMk/>
            <pc:sldMk cId="3837249675" sldId="263"/>
            <ac:spMk id="13" creationId="{D4835086-24AC-A3F4-9E4A-E88C13343DA6}"/>
          </ac:spMkLst>
        </pc:spChg>
        <pc:spChg chg="del mod">
          <ac:chgData name="Seetha-ext, Nandini /IN/EXT" userId="S::nandini.seetha-ext@sanofi.com::ce87a8d4-65c2-4323-8ca9-0652ccfab32d" providerId="AD" clId="Web-{87AD2B63-6077-846E-8F05-593F5EFBAC2D}" dt="2024-06-17T07:02:42.014" v="803"/>
          <ac:spMkLst>
            <pc:docMk/>
            <pc:sldMk cId="3837249675" sldId="263"/>
            <ac:spMk id="15" creationId="{66E41045-D564-0541-A0E3-924E045A80E3}"/>
          </ac:spMkLst>
        </pc:spChg>
        <pc:picChg chg="mod">
          <ac:chgData name="Seetha-ext, Nandini /IN/EXT" userId="S::nandini.seetha-ext@sanofi.com::ce87a8d4-65c2-4323-8ca9-0652ccfab32d" providerId="AD" clId="Web-{87AD2B63-6077-846E-8F05-593F5EFBAC2D}" dt="2024-06-17T07:02:31.154" v="799" actId="1076"/>
          <ac:picMkLst>
            <pc:docMk/>
            <pc:sldMk cId="3837249675" sldId="263"/>
            <ac:picMk id="2" creationId="{A8992BA4-B0D9-E7DA-BE1F-90620E7A4ED0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7:02:26.607" v="798" actId="1076"/>
          <ac:picMkLst>
            <pc:docMk/>
            <pc:sldMk cId="3837249675" sldId="263"/>
            <ac:picMk id="4" creationId="{5D6507B5-253B-D319-860E-13325ADBCCA2}"/>
          </ac:picMkLst>
        </pc:picChg>
        <pc:picChg chg="del mod">
          <ac:chgData name="Seetha-ext, Nandini /IN/EXT" userId="S::nandini.seetha-ext@sanofi.com::ce87a8d4-65c2-4323-8ca9-0652ccfab32d" providerId="AD" clId="Web-{87AD2B63-6077-846E-8F05-593F5EFBAC2D}" dt="2024-06-17T07:02:37.888" v="801"/>
          <ac:picMkLst>
            <pc:docMk/>
            <pc:sldMk cId="3837249675" sldId="263"/>
            <ac:picMk id="5" creationId="{C7E11E43-F7A9-7753-8FC3-F11203155903}"/>
          </ac:picMkLst>
        </pc:picChg>
      </pc:sldChg>
      <pc:sldChg chg="addSp delSp modSp">
        <pc:chgData name="Seetha-ext, Nandini /IN/EXT" userId="S::nandini.seetha-ext@sanofi.com::ce87a8d4-65c2-4323-8ca9-0652ccfab32d" providerId="AD" clId="Web-{87AD2B63-6077-846E-8F05-593F5EFBAC2D}" dt="2024-06-17T08:56:01.184" v="1536" actId="20577"/>
        <pc:sldMkLst>
          <pc:docMk/>
          <pc:sldMk cId="685990052" sldId="2147471208"/>
        </pc:sldMkLst>
        <pc:spChg chg="add mod">
          <ac:chgData name="Seetha-ext, Nandini /IN/EXT" userId="S::nandini.seetha-ext@sanofi.com::ce87a8d4-65c2-4323-8ca9-0652ccfab32d" providerId="AD" clId="Web-{87AD2B63-6077-846E-8F05-593F5EFBAC2D}" dt="2024-06-17T08:55:00.432" v="1529" actId="20577"/>
          <ac:spMkLst>
            <pc:docMk/>
            <pc:sldMk cId="685990052" sldId="2147471208"/>
            <ac:spMk id="3" creationId="{E867D5D2-725E-BE7E-44D4-39B61274839F}"/>
          </ac:spMkLst>
        </pc:spChg>
        <pc:spChg chg="del mod">
          <ac:chgData name="Seetha-ext, Nandini /IN/EXT" userId="S::nandini.seetha-ext@sanofi.com::ce87a8d4-65c2-4323-8ca9-0652ccfab32d" providerId="AD" clId="Web-{87AD2B63-6077-846E-8F05-593F5EFBAC2D}" dt="2024-06-17T08:50:38.861" v="1427"/>
          <ac:spMkLst>
            <pc:docMk/>
            <pc:sldMk cId="685990052" sldId="2147471208"/>
            <ac:spMk id="8" creationId="{EDEA9844-D473-D977-43CF-CBD73CD4AC0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56:01.184" v="1536" actId="20577"/>
          <ac:spMkLst>
            <pc:docMk/>
            <pc:sldMk cId="685990052" sldId="2147471208"/>
            <ac:spMk id="9" creationId="{952B51B1-E247-48D0-05D1-9F05CCE915B2}"/>
          </ac:spMkLst>
        </pc:spChg>
        <pc:grpChg chg="del">
          <ac:chgData name="Seetha-ext, Nandini /IN/EXT" userId="S::nandini.seetha-ext@sanofi.com::ce87a8d4-65c2-4323-8ca9-0652ccfab32d" providerId="AD" clId="Web-{87AD2B63-6077-846E-8F05-593F5EFBAC2D}" dt="2024-06-17T08:49:20.921" v="1358"/>
          <ac:grpSpMkLst>
            <pc:docMk/>
            <pc:sldMk cId="685990052" sldId="2147471208"/>
            <ac:grpSpMk id="34" creationId="{160882B3-FD5F-6DF1-CFF7-2DB17AE913B2}"/>
          </ac:grpSpMkLst>
        </pc:grpChg>
        <pc:picChg chg="add mod">
          <ac:chgData name="Seetha-ext, Nandini /IN/EXT" userId="S::nandini.seetha-ext@sanofi.com::ce87a8d4-65c2-4323-8ca9-0652ccfab32d" providerId="AD" clId="Web-{87AD2B63-6077-846E-8F05-593F5EFBAC2D}" dt="2024-06-17T08:54:47.728" v="1525" actId="1076"/>
          <ac:picMkLst>
            <pc:docMk/>
            <pc:sldMk cId="685990052" sldId="2147471208"/>
            <ac:picMk id="2" creationId="{9768E41F-763D-97CE-9B36-C8E09D78F4CF}"/>
          </ac:picMkLst>
        </pc:picChg>
      </pc:sldChg>
      <pc:sldChg chg="modSp">
        <pc:chgData name="Seetha-ext, Nandini /IN/EXT" userId="S::nandini.seetha-ext@sanofi.com::ce87a8d4-65c2-4323-8ca9-0652ccfab32d" providerId="AD" clId="Web-{87AD2B63-6077-846E-8F05-593F5EFBAC2D}" dt="2024-06-17T08:56:45.638" v="1590" actId="1076"/>
        <pc:sldMkLst>
          <pc:docMk/>
          <pc:sldMk cId="2475363631" sldId="2147471209"/>
        </pc:sldMkLst>
        <pc:spChg chg="mod">
          <ac:chgData name="Seetha-ext, Nandini /IN/EXT" userId="S::nandini.seetha-ext@sanofi.com::ce87a8d4-65c2-4323-8ca9-0652ccfab32d" providerId="AD" clId="Web-{87AD2B63-6077-846E-8F05-593F5EFBAC2D}" dt="2024-06-17T08:56:41.779" v="1589" actId="20577"/>
          <ac:spMkLst>
            <pc:docMk/>
            <pc:sldMk cId="2475363631" sldId="2147471209"/>
            <ac:spMk id="8" creationId="{C0BBE4FA-0458-715A-D1F0-0E56CE4D6CE2}"/>
          </ac:spMkLst>
        </pc:spChg>
        <pc:grpChg chg="mod">
          <ac:chgData name="Seetha-ext, Nandini /IN/EXT" userId="S::nandini.seetha-ext@sanofi.com::ce87a8d4-65c2-4323-8ca9-0652ccfab32d" providerId="AD" clId="Web-{87AD2B63-6077-846E-8F05-593F5EFBAC2D}" dt="2024-06-17T08:56:45.638" v="1590" actId="1076"/>
          <ac:grpSpMkLst>
            <pc:docMk/>
            <pc:sldMk cId="2475363631" sldId="2147471209"/>
            <ac:grpSpMk id="18" creationId="{AB266744-3339-0B6A-FB2E-16FAC7A2075C}"/>
          </ac:grpSpMkLst>
        </pc:grpChg>
      </pc:sldChg>
      <pc:sldChg chg="modSp">
        <pc:chgData name="Seetha-ext, Nandini /IN/EXT" userId="S::nandini.seetha-ext@sanofi.com::ce87a8d4-65c2-4323-8ca9-0652ccfab32d" providerId="AD" clId="Web-{87AD2B63-6077-846E-8F05-593F5EFBAC2D}" dt="2024-06-17T08:48:15.794" v="1322" actId="20577"/>
        <pc:sldMkLst>
          <pc:docMk/>
          <pc:sldMk cId="3857935955" sldId="2147471219"/>
        </pc:sldMkLst>
        <pc:spChg chg="mod">
          <ac:chgData name="Seetha-ext, Nandini /IN/EXT" userId="S::nandini.seetha-ext@sanofi.com::ce87a8d4-65c2-4323-8ca9-0652ccfab32d" providerId="AD" clId="Web-{87AD2B63-6077-846E-8F05-593F5EFBAC2D}" dt="2024-06-17T08:48:15.794" v="1322" actId="20577"/>
          <ac:spMkLst>
            <pc:docMk/>
            <pc:sldMk cId="3857935955" sldId="2147471219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8:00.512" v="1308" actId="20577"/>
        <pc:sldMkLst>
          <pc:docMk/>
          <pc:sldMk cId="395181706" sldId="2147471220"/>
        </pc:sldMkLst>
        <pc:spChg chg="mod">
          <ac:chgData name="Seetha-ext, Nandini /IN/EXT" userId="S::nandini.seetha-ext@sanofi.com::ce87a8d4-65c2-4323-8ca9-0652ccfab32d" providerId="AD" clId="Web-{87AD2B63-6077-846E-8F05-593F5EFBAC2D}" dt="2024-06-17T08:48:00.512" v="1308" actId="20577"/>
          <ac:spMkLst>
            <pc:docMk/>
            <pc:sldMk cId="395181706" sldId="2147471220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7:49.246" v="1301" actId="20577"/>
        <pc:sldMkLst>
          <pc:docMk/>
          <pc:sldMk cId="4220515414" sldId="2147471221"/>
        </pc:sldMkLst>
        <pc:spChg chg="mod">
          <ac:chgData name="Seetha-ext, Nandini /IN/EXT" userId="S::nandini.seetha-ext@sanofi.com::ce87a8d4-65c2-4323-8ca9-0652ccfab32d" providerId="AD" clId="Web-{87AD2B63-6077-846E-8F05-593F5EFBAC2D}" dt="2024-06-17T08:47:49.246" v="1301" actId="20577"/>
          <ac:spMkLst>
            <pc:docMk/>
            <pc:sldMk cId="4220515414" sldId="2147471221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7:31.871" v="1287" actId="20577"/>
        <pc:sldMkLst>
          <pc:docMk/>
          <pc:sldMk cId="2671950319" sldId="2147471222"/>
        </pc:sldMkLst>
        <pc:spChg chg="mod">
          <ac:chgData name="Seetha-ext, Nandini /IN/EXT" userId="S::nandini.seetha-ext@sanofi.com::ce87a8d4-65c2-4323-8ca9-0652ccfab32d" providerId="AD" clId="Web-{87AD2B63-6077-846E-8F05-593F5EFBAC2D}" dt="2024-06-17T08:47:31.871" v="1287" actId="20577"/>
          <ac:spMkLst>
            <pc:docMk/>
            <pc:sldMk cId="2671950319" sldId="2147471222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6:53.229" v="1270" actId="20577"/>
        <pc:sldMkLst>
          <pc:docMk/>
          <pc:sldMk cId="3916372319" sldId="2147471228"/>
        </pc:sldMkLst>
        <pc:spChg chg="mod">
          <ac:chgData name="Seetha-ext, Nandini /IN/EXT" userId="S::nandini.seetha-ext@sanofi.com::ce87a8d4-65c2-4323-8ca9-0652ccfab32d" providerId="AD" clId="Web-{87AD2B63-6077-846E-8F05-593F5EFBAC2D}" dt="2024-06-17T08:46:53.229" v="1270" actId="20577"/>
          <ac:spMkLst>
            <pc:docMk/>
            <pc:sldMk cId="3916372319" sldId="2147471228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6:45.682" v="1267" actId="20577"/>
        <pc:sldMkLst>
          <pc:docMk/>
          <pc:sldMk cId="4008386107" sldId="2147471229"/>
        </pc:sldMkLst>
        <pc:spChg chg="mod">
          <ac:chgData name="Seetha-ext, Nandini /IN/EXT" userId="S::nandini.seetha-ext@sanofi.com::ce87a8d4-65c2-4323-8ca9-0652ccfab32d" providerId="AD" clId="Web-{87AD2B63-6077-846E-8F05-593F5EFBAC2D}" dt="2024-06-17T08:46:45.682" v="1267" actId="20577"/>
          <ac:spMkLst>
            <pc:docMk/>
            <pc:sldMk cId="4008386107" sldId="2147471229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6:37.291" v="1262" actId="1076"/>
          <ac:spMkLst>
            <pc:docMk/>
            <pc:sldMk cId="4008386107" sldId="2147471229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6:28.072" v="1260" actId="20577"/>
        <pc:sldMkLst>
          <pc:docMk/>
          <pc:sldMk cId="2432229830" sldId="2147471230"/>
        </pc:sldMkLst>
        <pc:spChg chg="mod">
          <ac:chgData name="Seetha-ext, Nandini /IN/EXT" userId="S::nandini.seetha-ext@sanofi.com::ce87a8d4-65c2-4323-8ca9-0652ccfab32d" providerId="AD" clId="Web-{87AD2B63-6077-846E-8F05-593F5EFBAC2D}" dt="2024-06-17T08:46:28.072" v="1260" actId="20577"/>
          <ac:spMkLst>
            <pc:docMk/>
            <pc:sldMk cId="2432229830" sldId="2147471230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6:21.103" v="1257" actId="1076"/>
          <ac:spMkLst>
            <pc:docMk/>
            <pc:sldMk cId="2432229830" sldId="2147471230"/>
            <ac:spMk id="6" creationId="{0849E594-DEBF-3F38-5C1A-526D26A2809B}"/>
          </ac:spMkLst>
        </pc:spChg>
      </pc:sldChg>
      <pc:sldChg chg="delSp modSp">
        <pc:chgData name="Seetha-ext, Nandini /IN/EXT" userId="S::nandini.seetha-ext@sanofi.com::ce87a8d4-65c2-4323-8ca9-0652ccfab32d" providerId="AD" clId="Web-{87AD2B63-6077-846E-8F05-593F5EFBAC2D}" dt="2024-06-17T08:46:14.337" v="1255" actId="1076"/>
        <pc:sldMkLst>
          <pc:docMk/>
          <pc:sldMk cId="3622233509" sldId="2147471231"/>
        </pc:sldMkLst>
        <pc:spChg chg="del">
          <ac:chgData name="Seetha-ext, Nandini /IN/EXT" userId="S::nandini.seetha-ext@sanofi.com::ce87a8d4-65c2-4323-8ca9-0652ccfab32d" providerId="AD" clId="Web-{87AD2B63-6077-846E-8F05-593F5EFBAC2D}" dt="2024-06-17T08:46:02.649" v="1249"/>
          <ac:spMkLst>
            <pc:docMk/>
            <pc:sldMk cId="3622233509" sldId="2147471231"/>
            <ac:spMk id="2" creationId="{661DB8D2-C083-13A9-77B5-61D7E7C885BE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6:10.978" v="1254" actId="20577"/>
          <ac:spMkLst>
            <pc:docMk/>
            <pc:sldMk cId="3622233509" sldId="2147471231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6:14.337" v="1255" actId="1076"/>
          <ac:spMkLst>
            <pc:docMk/>
            <pc:sldMk cId="3622233509" sldId="2147471231"/>
            <ac:spMk id="7" creationId="{0DE59259-705B-9376-C028-33CE29AD2DB2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5:39.930" v="1244" actId="20577"/>
        <pc:sldMkLst>
          <pc:docMk/>
          <pc:sldMk cId="440759826" sldId="2147471232"/>
        </pc:sldMkLst>
        <pc:spChg chg="mod">
          <ac:chgData name="Seetha-ext, Nandini /IN/EXT" userId="S::nandini.seetha-ext@sanofi.com::ce87a8d4-65c2-4323-8ca9-0652ccfab32d" providerId="AD" clId="Web-{87AD2B63-6077-846E-8F05-593F5EFBAC2D}" dt="2024-06-17T08:45:39.930" v="1244" actId="20577"/>
          <ac:spMkLst>
            <pc:docMk/>
            <pc:sldMk cId="440759826" sldId="2147471232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5:33.586" v="1241" actId="1076"/>
          <ac:spMkLst>
            <pc:docMk/>
            <pc:sldMk cId="440759826" sldId="2147471232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5:48.118" v="1247" actId="20577"/>
        <pc:sldMkLst>
          <pc:docMk/>
          <pc:sldMk cId="3797163613" sldId="2147471234"/>
        </pc:sldMkLst>
        <pc:spChg chg="mod">
          <ac:chgData name="Seetha-ext, Nandini /IN/EXT" userId="S::nandini.seetha-ext@sanofi.com::ce87a8d4-65c2-4323-8ca9-0652ccfab32d" providerId="AD" clId="Web-{87AD2B63-6077-846E-8F05-593F5EFBAC2D}" dt="2024-06-17T08:45:48.118" v="1247" actId="20577"/>
          <ac:spMkLst>
            <pc:docMk/>
            <pc:sldMk cId="3797163613" sldId="2147471234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0:35.061" v="1098" actId="20577"/>
        <pc:sldMkLst>
          <pc:docMk/>
          <pc:sldMk cId="2861818249" sldId="2147471236"/>
        </pc:sldMkLst>
        <pc:spChg chg="mod">
          <ac:chgData name="Seetha-ext, Nandini /IN/EXT" userId="S::nandini.seetha-ext@sanofi.com::ce87a8d4-65c2-4323-8ca9-0652ccfab32d" providerId="AD" clId="Web-{87AD2B63-6077-846E-8F05-593F5EFBAC2D}" dt="2024-06-17T08:40:35.061" v="1098" actId="20577"/>
          <ac:spMkLst>
            <pc:docMk/>
            <pc:sldMk cId="2861818249" sldId="2147471236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1:16.359" v="1118" actId="20577"/>
        <pc:sldMkLst>
          <pc:docMk/>
          <pc:sldMk cId="2967026429" sldId="2147471244"/>
        </pc:sldMkLst>
        <pc:spChg chg="mod">
          <ac:chgData name="Seetha-ext, Nandini /IN/EXT" userId="S::nandini.seetha-ext@sanofi.com::ce87a8d4-65c2-4323-8ca9-0652ccfab32d" providerId="AD" clId="Web-{87AD2B63-6077-846E-8F05-593F5EFBAC2D}" dt="2024-06-17T08:41:16.359" v="1118" actId="20577"/>
          <ac:spMkLst>
            <pc:docMk/>
            <pc:sldMk cId="2967026429" sldId="2147471244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6:57:09.751" v="643" actId="20577"/>
        <pc:sldMkLst>
          <pc:docMk/>
          <pc:sldMk cId="750263692" sldId="2147471255"/>
        </pc:sldMkLst>
        <pc:spChg chg="mod">
          <ac:chgData name="Seetha-ext, Nandini /IN/EXT" userId="S::nandini.seetha-ext@sanofi.com::ce87a8d4-65c2-4323-8ca9-0652ccfab32d" providerId="AD" clId="Web-{87AD2B63-6077-846E-8F05-593F5EFBAC2D}" dt="2024-06-17T06:57:09.751" v="643" actId="20577"/>
          <ac:spMkLst>
            <pc:docMk/>
            <pc:sldMk cId="750263692" sldId="2147471255"/>
            <ac:spMk id="9" creationId="{B7240892-05AF-CAAF-21E6-35C15CB55E10}"/>
          </ac:spMkLst>
        </pc:spChg>
      </pc:sldChg>
      <pc:sldChg chg="addSp delSp modSp">
        <pc:chgData name="Seetha-ext, Nandini /IN/EXT" userId="S::nandini.seetha-ext@sanofi.com::ce87a8d4-65c2-4323-8ca9-0652ccfab32d" providerId="AD" clId="Web-{87AD2B63-6077-846E-8F05-593F5EFBAC2D}" dt="2024-06-17T05:56:16.240" v="82" actId="20577"/>
        <pc:sldMkLst>
          <pc:docMk/>
          <pc:sldMk cId="3907533069" sldId="2147471259"/>
        </pc:sldMkLst>
        <pc:spChg chg="add mod">
          <ac:chgData name="Seetha-ext, Nandini /IN/EXT" userId="S::nandini.seetha-ext@sanofi.com::ce87a8d4-65c2-4323-8ca9-0652ccfab32d" providerId="AD" clId="Web-{87AD2B63-6077-846E-8F05-593F5EFBAC2D}" dt="2024-06-17T05:52:12.777" v="6" actId="1076"/>
          <ac:spMkLst>
            <pc:docMk/>
            <pc:sldMk cId="3907533069" sldId="2147471259"/>
            <ac:spMk id="7" creationId="{91C642F9-A3AA-43F1-D5BB-24CCBB06C763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5:55:46.770" v="76" actId="20577"/>
          <ac:spMkLst>
            <pc:docMk/>
            <pc:sldMk cId="3907533069" sldId="2147471259"/>
            <ac:spMk id="10" creationId="{3A1FB528-5C90-FA7A-AC9E-BDB5143F515B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2:22.668" v="9" actId="20577"/>
          <ac:spMkLst>
            <pc:docMk/>
            <pc:sldMk cId="3907533069" sldId="2147471259"/>
            <ac:spMk id="11" creationId="{49257A70-03DD-321C-7A64-CE12C882F6B0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5:55.848" v="77" actId="1076"/>
          <ac:spMkLst>
            <pc:docMk/>
            <pc:sldMk cId="3907533069" sldId="2147471259"/>
            <ac:spMk id="13" creationId="{7F7F36CE-12B8-62F7-7F46-057B79D2D4E0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4:27.095" v="33" actId="14100"/>
          <ac:spMkLst>
            <pc:docMk/>
            <pc:sldMk cId="3907533069" sldId="2147471259"/>
            <ac:spMk id="15" creationId="{BC5A805E-41FD-7FE0-CAD7-EBDAEF0C9835}"/>
          </ac:spMkLst>
        </pc:spChg>
        <pc:spChg chg="add del">
          <ac:chgData name="Seetha-ext, Nandini /IN/EXT" userId="S::nandini.seetha-ext@sanofi.com::ce87a8d4-65c2-4323-8ca9-0652ccfab32d" providerId="AD" clId="Web-{87AD2B63-6077-846E-8F05-593F5EFBAC2D}" dt="2024-06-17T05:56:05.192" v="79"/>
          <ac:spMkLst>
            <pc:docMk/>
            <pc:sldMk cId="3907533069" sldId="2147471259"/>
            <ac:spMk id="16" creationId="{E66472DD-2A99-24B9-32CC-3CAFBAC2E3B4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6:16.240" v="82" actId="20577"/>
          <ac:spMkLst>
            <pc:docMk/>
            <pc:sldMk cId="3907533069" sldId="2147471259"/>
            <ac:spMk id="17" creationId="{A7C70345-3461-5447-E4F6-6445A8509BD7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6:37:12.160" v="212"/>
        <pc:sldMkLst>
          <pc:docMk/>
          <pc:sldMk cId="813358459" sldId="2147471261"/>
        </pc:sldMkLst>
        <pc:spChg chg="mod">
          <ac:chgData name="Seetha-ext, Nandini /IN/EXT" userId="S::nandini.seetha-ext@sanofi.com::ce87a8d4-65c2-4323-8ca9-0652ccfab32d" providerId="AD" clId="Web-{87AD2B63-6077-846E-8F05-593F5EFBAC2D}" dt="2024-06-17T06:37:12.160" v="212"/>
          <ac:spMkLst>
            <pc:docMk/>
            <pc:sldMk cId="813358459" sldId="2147471261"/>
            <ac:spMk id="8" creationId="{0418AA14-5F3C-860F-30A0-68D6D1A068A2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5:30.101" v="1239" actId="20577"/>
        <pc:sldMkLst>
          <pc:docMk/>
          <pc:sldMk cId="2788045024" sldId="2147471263"/>
        </pc:sldMkLst>
        <pc:spChg chg="mod">
          <ac:chgData name="Seetha-ext, Nandini /IN/EXT" userId="S::nandini.seetha-ext@sanofi.com::ce87a8d4-65c2-4323-8ca9-0652ccfab32d" providerId="AD" clId="Web-{87AD2B63-6077-846E-8F05-593F5EFBAC2D}" dt="2024-06-17T08:45:30.101" v="1239" actId="20577"/>
          <ac:spMkLst>
            <pc:docMk/>
            <pc:sldMk cId="2788045024" sldId="2147471263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8:44:07.099" v="1207" actId="20577"/>
        <pc:sldMkLst>
          <pc:docMk/>
          <pc:sldMk cId="4028357429" sldId="2147471264"/>
        </pc:sldMkLst>
        <pc:spChg chg="mod">
          <ac:chgData name="Seetha-ext, Nandini /IN/EXT" userId="S::nandini.seetha-ext@sanofi.com::ce87a8d4-65c2-4323-8ca9-0652ccfab32d" providerId="AD" clId="Web-{87AD2B63-6077-846E-8F05-593F5EFBAC2D}" dt="2024-06-17T08:44:07.099" v="1207" actId="20577"/>
          <ac:spMkLst>
            <pc:docMk/>
            <pc:sldMk cId="4028357429" sldId="2147471264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8:41:33.578" v="1121" actId="1076"/>
          <ac:spMkLst>
            <pc:docMk/>
            <pc:sldMk cId="4028357429" sldId="2147471264"/>
            <ac:spMk id="7" creationId="{0DE59259-705B-9376-C028-33CE29AD2DB2}"/>
          </ac:spMkLst>
        </pc:spChg>
      </pc:sldChg>
      <pc:sldChg chg="delSp modSp">
        <pc:chgData name="Seetha-ext, Nandini /IN/EXT" userId="S::nandini.seetha-ext@sanofi.com::ce87a8d4-65c2-4323-8ca9-0652ccfab32d" providerId="AD" clId="Web-{87AD2B63-6077-846E-8F05-593F5EFBAC2D}" dt="2024-06-17T07:00:31.649" v="741" actId="1076"/>
        <pc:sldMkLst>
          <pc:docMk/>
          <pc:sldMk cId="3244640568" sldId="2147471269"/>
        </pc:sldMkLst>
        <pc:spChg chg="mod">
          <ac:chgData name="Seetha-ext, Nandini /IN/EXT" userId="S::nandini.seetha-ext@sanofi.com::ce87a8d4-65c2-4323-8ca9-0652ccfab32d" providerId="AD" clId="Web-{87AD2B63-6077-846E-8F05-593F5EFBAC2D}" dt="2024-06-17T07:00:31.649" v="741" actId="1076"/>
          <ac:spMkLst>
            <pc:docMk/>
            <pc:sldMk cId="3244640568" sldId="2147471269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0:28.759" v="740" actId="1076"/>
          <ac:spMkLst>
            <pc:docMk/>
            <pc:sldMk cId="3244640568" sldId="2147471269"/>
            <ac:spMk id="7" creationId="{70F453C8-89EB-EDDC-2055-17BF1F141C2C}"/>
          </ac:spMkLst>
        </pc:spChg>
        <pc:spChg chg="del">
          <ac:chgData name="Seetha-ext, Nandini /IN/EXT" userId="S::nandini.seetha-ext@sanofi.com::ce87a8d4-65c2-4323-8ca9-0652ccfab32d" providerId="AD" clId="Web-{87AD2B63-6077-846E-8F05-593F5EFBAC2D}" dt="2024-06-17T06:58:31.098" v="678"/>
          <ac:spMkLst>
            <pc:docMk/>
            <pc:sldMk cId="3244640568" sldId="2147471269"/>
            <ac:spMk id="25" creationId="{0745FA9A-861F-C33E-2C2F-C245FD798534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6:36:44.987" v="211" actId="20577"/>
        <pc:sldMkLst>
          <pc:docMk/>
          <pc:sldMk cId="63301545" sldId="2147471273"/>
        </pc:sldMkLst>
        <pc:spChg chg="mod">
          <ac:chgData name="Seetha-ext, Nandini /IN/EXT" userId="S::nandini.seetha-ext@sanofi.com::ce87a8d4-65c2-4323-8ca9-0652ccfab32d" providerId="AD" clId="Web-{87AD2B63-6077-846E-8F05-593F5EFBAC2D}" dt="2024-06-17T06:36:44.987" v="211" actId="20577"/>
          <ac:spMkLst>
            <pc:docMk/>
            <pc:sldMk cId="63301545" sldId="2147471273"/>
            <ac:spMk id="6" creationId="{D77CFA80-3F6A-FBDD-BADE-557AC674836F}"/>
          </ac:spMkLst>
        </pc:spChg>
      </pc:sldChg>
      <pc:sldChg chg="addSp modSp">
        <pc:chgData name="Seetha-ext, Nandini /IN/EXT" userId="S::nandini.seetha-ext@sanofi.com::ce87a8d4-65c2-4323-8ca9-0652ccfab32d" providerId="AD" clId="Web-{87AD2B63-6077-846E-8F05-593F5EFBAC2D}" dt="2024-06-17T05:53:58.672" v="29" actId="1076"/>
        <pc:sldMkLst>
          <pc:docMk/>
          <pc:sldMk cId="814582217" sldId="2147471274"/>
        </pc:sldMkLst>
        <pc:spChg chg="add mod">
          <ac:chgData name="Seetha-ext, Nandini /IN/EXT" userId="S::nandini.seetha-ext@sanofi.com::ce87a8d4-65c2-4323-8ca9-0652ccfab32d" providerId="AD" clId="Web-{87AD2B63-6077-846E-8F05-593F5EFBAC2D}" dt="2024-06-17T05:52:51.091" v="16" actId="14100"/>
          <ac:spMkLst>
            <pc:docMk/>
            <pc:sldMk cId="814582217" sldId="2147471274"/>
            <ac:spMk id="4" creationId="{CA0E727D-369F-BAE7-43F6-667DCF824C4E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3:09.639" v="19" actId="14100"/>
          <ac:spMkLst>
            <pc:docMk/>
            <pc:sldMk cId="814582217" sldId="2147471274"/>
            <ac:spMk id="11" creationId="{947028F7-8CC6-7FC3-E856-93C111FEA126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3:28.202" v="23" actId="14100"/>
          <ac:spMkLst>
            <pc:docMk/>
            <pc:sldMk cId="814582217" sldId="2147471274"/>
            <ac:spMk id="13" creationId="{E8166858-CD9F-90DA-79FD-B53CA8175771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3:51.453" v="27" actId="14100"/>
          <ac:spMkLst>
            <pc:docMk/>
            <pc:sldMk cId="814582217" sldId="2147471274"/>
            <ac:spMk id="20" creationId="{C1102BA5-7F36-4AFD-AED0-6BF3FE332903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3:58.672" v="29" actId="1076"/>
          <ac:spMkLst>
            <pc:docMk/>
            <pc:sldMk cId="814582217" sldId="2147471274"/>
            <ac:spMk id="22" creationId="{F153E656-DA2C-B04F-6DE9-BA235C95FFB5}"/>
          </ac:spMkLst>
        </pc:spChg>
      </pc:sldChg>
      <pc:sldChg chg="delSp modSp">
        <pc:chgData name="Seetha-ext, Nandini /IN/EXT" userId="S::nandini.seetha-ext@sanofi.com::ce87a8d4-65c2-4323-8ca9-0652ccfab32d" providerId="AD" clId="Web-{87AD2B63-6077-846E-8F05-593F5EFBAC2D}" dt="2024-06-17T06:53:11.758" v="554" actId="20577"/>
        <pc:sldMkLst>
          <pc:docMk/>
          <pc:sldMk cId="2051276981" sldId="2147471275"/>
        </pc:sldMkLst>
        <pc:spChg chg="mod">
          <ac:chgData name="Seetha-ext, Nandini /IN/EXT" userId="S::nandini.seetha-ext@sanofi.com::ce87a8d4-65c2-4323-8ca9-0652ccfab32d" providerId="AD" clId="Web-{87AD2B63-6077-846E-8F05-593F5EFBAC2D}" dt="2024-06-17T06:53:11.758" v="554" actId="20577"/>
          <ac:spMkLst>
            <pc:docMk/>
            <pc:sldMk cId="2051276981" sldId="2147471275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53:11.164" v="553" actId="20577"/>
          <ac:spMkLst>
            <pc:docMk/>
            <pc:sldMk cId="2051276981" sldId="2147471275"/>
            <ac:spMk id="7" creationId="{70F453C8-89EB-EDDC-2055-17BF1F141C2C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52:46.804" v="547" actId="1076"/>
          <ac:spMkLst>
            <pc:docMk/>
            <pc:sldMk cId="2051276981" sldId="2147471275"/>
            <ac:spMk id="31" creationId="{550FC054-D9E8-0AAF-DB7A-9081588FC193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52:50.304" v="548" actId="1076"/>
          <ac:spMkLst>
            <pc:docMk/>
            <pc:sldMk cId="2051276981" sldId="2147471275"/>
            <ac:spMk id="32" creationId="{4E174B31-B0AE-60AC-B9A7-41E09A4EAEF5}"/>
          </ac:spMkLst>
        </pc:spChg>
        <pc:spChg chg="del">
          <ac:chgData name="Seetha-ext, Nandini /IN/EXT" userId="S::nandini.seetha-ext@sanofi.com::ce87a8d4-65c2-4323-8ca9-0652ccfab32d" providerId="AD" clId="Web-{87AD2B63-6077-846E-8F05-593F5EFBAC2D}" dt="2024-06-17T06:52:52.273" v="549"/>
          <ac:spMkLst>
            <pc:docMk/>
            <pc:sldMk cId="2051276981" sldId="2147471275"/>
            <ac:spMk id="33" creationId="{F2165EF1-71FB-CB3D-366F-3CCE22EF326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53:01.367" v="551" actId="1076"/>
          <ac:spMkLst>
            <pc:docMk/>
            <pc:sldMk cId="2051276981" sldId="2147471275"/>
            <ac:spMk id="36" creationId="{507FDDAE-F987-174D-C4C0-8CB3F5D72B58}"/>
          </ac:spMkLst>
        </pc:spChg>
        <pc:spChg chg="del">
          <ac:chgData name="Seetha-ext, Nandini /IN/EXT" userId="S::nandini.seetha-ext@sanofi.com::ce87a8d4-65c2-4323-8ca9-0652ccfab32d" providerId="AD" clId="Web-{87AD2B63-6077-846E-8F05-593F5EFBAC2D}" dt="2024-06-17T05:56:46.256" v="85"/>
          <ac:spMkLst>
            <pc:docMk/>
            <pc:sldMk cId="2051276981" sldId="2147471275"/>
            <ac:spMk id="37" creationId="{D74DE9CE-499B-F8C3-3347-73821D3767A4}"/>
          </ac:spMkLst>
        </pc:spChg>
        <pc:picChg chg="mod">
          <ac:chgData name="Seetha-ext, Nandini /IN/EXT" userId="S::nandini.seetha-ext@sanofi.com::ce87a8d4-65c2-4323-8ca9-0652ccfab32d" providerId="AD" clId="Web-{87AD2B63-6077-846E-8F05-593F5EFBAC2D}" dt="2024-06-17T06:50:57.644" v="461" actId="1076"/>
          <ac:picMkLst>
            <pc:docMk/>
            <pc:sldMk cId="2051276981" sldId="2147471275"/>
            <ac:picMk id="22" creationId="{32CF1210-5047-058D-89AE-CDAD6252F47D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6:50:59.206" v="462" actId="1076"/>
          <ac:picMkLst>
            <pc:docMk/>
            <pc:sldMk cId="2051276981" sldId="2147471275"/>
            <ac:picMk id="28" creationId="{8DCDBAAF-A403-29F3-6ACB-D8760EB21CBC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6:52:58.508" v="550" actId="1076"/>
          <ac:picMkLst>
            <pc:docMk/>
            <pc:sldMk cId="2051276981" sldId="2147471275"/>
            <ac:picMk id="30" creationId="{18A93760-8511-93F9-4ED2-33E08079D153}"/>
          </ac:picMkLst>
        </pc:picChg>
        <pc:picChg chg="del">
          <ac:chgData name="Seetha-ext, Nandini /IN/EXT" userId="S::nandini.seetha-ext@sanofi.com::ce87a8d4-65c2-4323-8ca9-0652ccfab32d" providerId="AD" clId="Web-{87AD2B63-6077-846E-8F05-593F5EFBAC2D}" dt="2024-06-17T06:50:42.237" v="458"/>
          <ac:picMkLst>
            <pc:docMk/>
            <pc:sldMk cId="2051276981" sldId="2147471275"/>
            <ac:picMk id="35" creationId="{A03226F2-9A26-A792-90D9-1B83F6DE03FF}"/>
          </ac:picMkLst>
        </pc:picChg>
      </pc:sldChg>
      <pc:sldChg chg="delSp modSp">
        <pc:chgData name="Seetha-ext, Nandini /IN/EXT" userId="S::nandini.seetha-ext@sanofi.com::ce87a8d4-65c2-4323-8ca9-0652ccfab32d" providerId="AD" clId="Web-{87AD2B63-6077-846E-8F05-593F5EFBAC2D}" dt="2024-06-17T06:55:36.467" v="610" actId="1076"/>
        <pc:sldMkLst>
          <pc:docMk/>
          <pc:sldMk cId="1218561760" sldId="2147471276"/>
        </pc:sldMkLst>
        <pc:spChg chg="mod">
          <ac:chgData name="Seetha-ext, Nandini /IN/EXT" userId="S::nandini.seetha-ext@sanofi.com::ce87a8d4-65c2-4323-8ca9-0652ccfab32d" providerId="AD" clId="Web-{87AD2B63-6077-846E-8F05-593F5EFBAC2D}" dt="2024-06-17T06:55:36.467" v="610" actId="1076"/>
          <ac:spMkLst>
            <pc:docMk/>
            <pc:sldMk cId="1218561760" sldId="2147471276"/>
            <ac:spMk id="7" creationId="{70F453C8-89EB-EDDC-2055-17BF1F141C2C}"/>
          </ac:spMkLst>
        </pc:spChg>
        <pc:spChg chg="del">
          <ac:chgData name="Seetha-ext, Nandini /IN/EXT" userId="S::nandini.seetha-ext@sanofi.com::ce87a8d4-65c2-4323-8ca9-0652ccfab32d" providerId="AD" clId="Web-{87AD2B63-6077-846E-8F05-593F5EFBAC2D}" dt="2024-06-17T05:56:50.444" v="86"/>
          <ac:spMkLst>
            <pc:docMk/>
            <pc:sldMk cId="1218561760" sldId="2147471276"/>
            <ac:spMk id="11" creationId="{E17107F8-2BD6-DCB7-EFE7-0C269E523B24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7:00:53.838" v="746" actId="1076"/>
        <pc:sldMkLst>
          <pc:docMk/>
          <pc:sldMk cId="2343741041" sldId="2147471277"/>
        </pc:sldMkLst>
        <pc:spChg chg="mod">
          <ac:chgData name="Seetha-ext, Nandini /IN/EXT" userId="S::nandini.seetha-ext@sanofi.com::ce87a8d4-65c2-4323-8ca9-0652ccfab32d" providerId="AD" clId="Web-{87AD2B63-6077-846E-8F05-593F5EFBAC2D}" dt="2024-06-17T07:00:42.478" v="743" actId="1076"/>
          <ac:spMkLst>
            <pc:docMk/>
            <pc:sldMk cId="2343741041" sldId="2147471277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0:38.087" v="742" actId="1076"/>
          <ac:spMkLst>
            <pc:docMk/>
            <pc:sldMk cId="2343741041" sldId="2147471277"/>
            <ac:spMk id="7" creationId="{70F453C8-89EB-EDDC-2055-17BF1F141C2C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0:51.760" v="745" actId="1076"/>
          <ac:spMkLst>
            <pc:docMk/>
            <pc:sldMk cId="2343741041" sldId="2147471277"/>
            <ac:spMk id="10" creationId="{A89661EB-19FC-D063-31E8-ABC6B2495CB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0:53.838" v="746" actId="1076"/>
          <ac:spMkLst>
            <pc:docMk/>
            <pc:sldMk cId="2343741041" sldId="2147471277"/>
            <ac:spMk id="13" creationId="{B13E3D53-89CC-3F4F-1630-161458269BEC}"/>
          </ac:spMkLst>
        </pc:spChg>
        <pc:picChg chg="mod">
          <ac:chgData name="Seetha-ext, Nandini /IN/EXT" userId="S::nandini.seetha-ext@sanofi.com::ce87a8d4-65c2-4323-8ca9-0652ccfab32d" providerId="AD" clId="Web-{87AD2B63-6077-846E-8F05-593F5EFBAC2D}" dt="2024-06-17T07:00:48.884" v="744" actId="1076"/>
          <ac:picMkLst>
            <pc:docMk/>
            <pc:sldMk cId="2343741041" sldId="2147471277"/>
            <ac:picMk id="2" creationId="{510C6DC3-11FF-AF2F-57B3-C143290E8415}"/>
          </ac:picMkLst>
        </pc:picChg>
      </pc:sldChg>
      <pc:sldChg chg="modSp">
        <pc:chgData name="Seetha-ext, Nandini /IN/EXT" userId="S::nandini.seetha-ext@sanofi.com::ce87a8d4-65c2-4323-8ca9-0652ccfab32d" providerId="AD" clId="Web-{87AD2B63-6077-846E-8F05-593F5EFBAC2D}" dt="2024-06-17T06:35:47.282" v="197" actId="1076"/>
        <pc:sldMkLst>
          <pc:docMk/>
          <pc:sldMk cId="861311255" sldId="2147471281"/>
        </pc:sldMkLst>
        <pc:spChg chg="mod">
          <ac:chgData name="Seetha-ext, Nandini /IN/EXT" userId="S::nandini.seetha-ext@sanofi.com::ce87a8d4-65c2-4323-8ca9-0652ccfab32d" providerId="AD" clId="Web-{87AD2B63-6077-846E-8F05-593F5EFBAC2D}" dt="2024-06-17T06:05:23.104" v="181" actId="20577"/>
          <ac:spMkLst>
            <pc:docMk/>
            <pc:sldMk cId="861311255" sldId="2147471281"/>
            <ac:spMk id="5" creationId="{7D2B6C47-D0AA-C956-B634-C2ED43F4F0A4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35:47.282" v="197" actId="1076"/>
          <ac:spMkLst>
            <pc:docMk/>
            <pc:sldMk cId="861311255" sldId="2147471281"/>
            <ac:spMk id="6" creationId="{D77CFA80-3F6A-FBDD-BADE-557AC674836F}"/>
          </ac:spMkLst>
        </pc:spChg>
      </pc:sldChg>
      <pc:sldChg chg="delSp modSp">
        <pc:chgData name="Seetha-ext, Nandini /IN/EXT" userId="S::nandini.seetha-ext@sanofi.com::ce87a8d4-65c2-4323-8ca9-0652ccfab32d" providerId="AD" clId="Web-{87AD2B63-6077-846E-8F05-593F5EFBAC2D}" dt="2024-06-17T07:12:47.333" v="985" actId="1076"/>
        <pc:sldMkLst>
          <pc:docMk/>
          <pc:sldMk cId="3415085451" sldId="2147471284"/>
        </pc:sldMkLst>
        <pc:spChg chg="mod">
          <ac:chgData name="Seetha-ext, Nandini /IN/EXT" userId="S::nandini.seetha-ext@sanofi.com::ce87a8d4-65c2-4323-8ca9-0652ccfab32d" providerId="AD" clId="Web-{87AD2B63-6077-846E-8F05-593F5EFBAC2D}" dt="2024-06-17T07:10:42.032" v="983" actId="1076"/>
          <ac:spMkLst>
            <pc:docMk/>
            <pc:sldMk cId="3415085451" sldId="2147471284"/>
            <ac:spMk id="2" creationId="{EA4CAAF4-48D7-9B26-069E-9AC105E1E0D6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8:33.011" v="966" actId="20577"/>
          <ac:spMkLst>
            <pc:docMk/>
            <pc:sldMk cId="3415085451" sldId="2147471284"/>
            <ac:spMk id="6" creationId="{A3B982A8-92E6-B6E1-5266-8B14DD1C2CA9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12:47.333" v="985" actId="1076"/>
          <ac:spMkLst>
            <pc:docMk/>
            <pc:sldMk cId="3415085451" sldId="2147471284"/>
            <ac:spMk id="7" creationId="{68A19814-D7EA-3BA5-B82B-3FB679236B85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9:53.405" v="981" actId="1076"/>
          <ac:spMkLst>
            <pc:docMk/>
            <pc:sldMk cId="3415085451" sldId="2147471284"/>
            <ac:spMk id="31" creationId="{A227A476-61CF-26FD-0C9C-53DBF02A1F0D}"/>
          </ac:spMkLst>
        </pc:spChg>
        <pc:spChg chg="del">
          <ac:chgData name="Seetha-ext, Nandini /IN/EXT" userId="S::nandini.seetha-ext@sanofi.com::ce87a8d4-65c2-4323-8ca9-0652ccfab32d" providerId="AD" clId="Web-{87AD2B63-6077-846E-8F05-593F5EFBAC2D}" dt="2024-06-17T07:08:45.855" v="967"/>
          <ac:spMkLst>
            <pc:docMk/>
            <pc:sldMk cId="3415085451" sldId="2147471284"/>
            <ac:spMk id="32" creationId="{A227A476-61CF-26FD-0C9C-53DBF02A1F0D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9:31.498" v="974" actId="1076"/>
          <ac:spMkLst>
            <pc:docMk/>
            <pc:sldMk cId="3415085451" sldId="2147471284"/>
            <ac:spMk id="33" creationId="{A227A476-61CF-26FD-0C9C-53DBF02A1F0D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7:09:36.232" v="976" actId="1076"/>
          <ac:spMkLst>
            <pc:docMk/>
            <pc:sldMk cId="3415085451" sldId="2147471284"/>
            <ac:spMk id="34" creationId="{A227A476-61CF-26FD-0C9C-53DBF02A1F0D}"/>
          </ac:spMkLst>
        </pc:spChg>
        <pc:picChg chg="mod">
          <ac:chgData name="Seetha-ext, Nandini /IN/EXT" userId="S::nandini.seetha-ext@sanofi.com::ce87a8d4-65c2-4323-8ca9-0652ccfab32d" providerId="AD" clId="Web-{87AD2B63-6077-846E-8F05-593F5EFBAC2D}" dt="2024-06-17T07:09:29.232" v="973" actId="1076"/>
          <ac:picMkLst>
            <pc:docMk/>
            <pc:sldMk cId="3415085451" sldId="2147471284"/>
            <ac:picMk id="20" creationId="{3156A3B6-0044-8B60-4A1B-B0E56E71A28E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7:09:33.466" v="975" actId="1076"/>
          <ac:picMkLst>
            <pc:docMk/>
            <pc:sldMk cId="3415085451" sldId="2147471284"/>
            <ac:picMk id="22" creationId="{6B758140-E8FC-29C3-8FB5-002185893B9E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7:10:39.313" v="982" actId="14100"/>
          <ac:picMkLst>
            <pc:docMk/>
            <pc:sldMk cId="3415085451" sldId="2147471284"/>
            <ac:picMk id="24" creationId="{F8F2D5B9-B830-928B-74B2-23B514663C4E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7:09:44.654" v="979" actId="1076"/>
          <ac:picMkLst>
            <pc:docMk/>
            <pc:sldMk cId="3415085451" sldId="2147471284"/>
            <ac:picMk id="26" creationId="{C5129777-47F3-2EB0-297B-25F079C467D3}"/>
          </ac:picMkLst>
        </pc:picChg>
      </pc:sldChg>
      <pc:sldChg chg="delSp modSp">
        <pc:chgData name="Seetha-ext, Nandini /IN/EXT" userId="S::nandini.seetha-ext@sanofi.com::ce87a8d4-65c2-4323-8ca9-0652ccfab32d" providerId="AD" clId="Web-{87AD2B63-6077-846E-8F05-593F5EFBAC2D}" dt="2024-06-17T06:48:33.873" v="431" actId="14100"/>
        <pc:sldMkLst>
          <pc:docMk/>
          <pc:sldMk cId="3628195166" sldId="2147471285"/>
        </pc:sldMkLst>
        <pc:spChg chg="del">
          <ac:chgData name="Seetha-ext, Nandini /IN/EXT" userId="S::nandini.seetha-ext@sanofi.com::ce87a8d4-65c2-4323-8ca9-0652ccfab32d" providerId="AD" clId="Web-{87AD2B63-6077-846E-8F05-593F5EFBAC2D}" dt="2024-06-17T05:56:37.287" v="83"/>
          <ac:spMkLst>
            <pc:docMk/>
            <pc:sldMk cId="3628195166" sldId="2147471285"/>
            <ac:spMk id="3" creationId="{593723EE-968C-B71E-620B-C7F3166F1944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8:33.873" v="431" actId="14100"/>
          <ac:spMkLst>
            <pc:docMk/>
            <pc:sldMk cId="3628195166" sldId="2147471285"/>
            <ac:spMk id="6" creationId="{A3B982A8-92E6-B6E1-5266-8B14DD1C2CA9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8:30.044" v="430" actId="1076"/>
          <ac:spMkLst>
            <pc:docMk/>
            <pc:sldMk cId="3628195166" sldId="2147471285"/>
            <ac:spMk id="7" creationId="{68A19814-D7EA-3BA5-B82B-3FB679236B85}"/>
          </ac:spMkLst>
        </pc:spChg>
        <pc:spChg chg="del mod">
          <ac:chgData name="Seetha-ext, Nandini /IN/EXT" userId="S::nandini.seetha-ext@sanofi.com::ce87a8d4-65c2-4323-8ca9-0652ccfab32d" providerId="AD" clId="Web-{87AD2B63-6077-846E-8F05-593F5EFBAC2D}" dt="2024-06-17T06:42:47.141" v="302"/>
          <ac:spMkLst>
            <pc:docMk/>
            <pc:sldMk cId="3628195166" sldId="2147471285"/>
            <ac:spMk id="9" creationId="{D18F3A1E-24E1-283A-BD4A-A03BD4F13039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3:23.439" v="309" actId="20577"/>
          <ac:spMkLst>
            <pc:docMk/>
            <pc:sldMk cId="3628195166" sldId="2147471285"/>
            <ac:spMk id="24" creationId="{D328DF41-1F5B-1FD3-5839-5D01EB09C69E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3:28.627" v="310" actId="20577"/>
          <ac:spMkLst>
            <pc:docMk/>
            <pc:sldMk cId="3628195166" sldId="2147471285"/>
            <ac:spMk id="27" creationId="{FE6B4845-16E0-3842-9B0F-F7CF205B0FDE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3:12.767" v="306" actId="1076"/>
          <ac:spMkLst>
            <pc:docMk/>
            <pc:sldMk cId="3628195166" sldId="2147471285"/>
            <ac:spMk id="28" creationId="{8D484980-DFCD-E22B-6550-A68AF71D53AE}"/>
          </ac:spMkLst>
        </pc:spChg>
        <pc:picChg chg="del">
          <ac:chgData name="Seetha-ext, Nandini /IN/EXT" userId="S::nandini.seetha-ext@sanofi.com::ce87a8d4-65c2-4323-8ca9-0652ccfab32d" providerId="AD" clId="Web-{87AD2B63-6077-846E-8F05-593F5EFBAC2D}" dt="2024-06-17T06:42:08.718" v="295"/>
          <ac:picMkLst>
            <pc:docMk/>
            <pc:sldMk cId="3628195166" sldId="2147471285"/>
            <ac:picMk id="5" creationId="{DFAC4035-4971-44F3-16AC-504AF317FE5A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6:42:14.249" v="297" actId="1076"/>
          <ac:picMkLst>
            <pc:docMk/>
            <pc:sldMk cId="3628195166" sldId="2147471285"/>
            <ac:picMk id="13" creationId="{2D066CAF-065C-F338-157C-56303DA168D2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6:42:16.531" v="298" actId="1076"/>
          <ac:picMkLst>
            <pc:docMk/>
            <pc:sldMk cId="3628195166" sldId="2147471285"/>
            <ac:picMk id="15" creationId="{E80D107B-4095-4B0C-7A41-C9FD22819707}"/>
          </ac:picMkLst>
        </pc:picChg>
        <pc:picChg chg="del">
          <ac:chgData name="Seetha-ext, Nandini /IN/EXT" userId="S::nandini.seetha-ext@sanofi.com::ce87a8d4-65c2-4323-8ca9-0652ccfab32d" providerId="AD" clId="Web-{87AD2B63-6077-846E-8F05-593F5EFBAC2D}" dt="2024-06-17T06:42:03.639" v="293"/>
          <ac:picMkLst>
            <pc:docMk/>
            <pc:sldMk cId="3628195166" sldId="2147471285"/>
            <ac:picMk id="17" creationId="{1B15DF88-559B-D72E-860F-99F78BB46BE5}"/>
          </ac:picMkLst>
        </pc:picChg>
        <pc:picChg chg="del">
          <ac:chgData name="Seetha-ext, Nandini /IN/EXT" userId="S::nandini.seetha-ext@sanofi.com::ce87a8d4-65c2-4323-8ca9-0652ccfab32d" providerId="AD" clId="Web-{87AD2B63-6077-846E-8F05-593F5EFBAC2D}" dt="2024-06-17T06:42:06.202" v="294"/>
          <ac:picMkLst>
            <pc:docMk/>
            <pc:sldMk cId="3628195166" sldId="2147471285"/>
            <ac:picMk id="21" creationId="{F290DC3C-B52E-7907-E77D-48D62D4B102E}"/>
          </ac:picMkLst>
        </pc:picChg>
      </pc:sldChg>
      <pc:sldChg chg="modSp">
        <pc:chgData name="Seetha-ext, Nandini /IN/EXT" userId="S::nandini.seetha-ext@sanofi.com::ce87a8d4-65c2-4323-8ca9-0652ccfab32d" providerId="AD" clId="Web-{87AD2B63-6077-846E-8F05-593F5EFBAC2D}" dt="2024-06-17T06:36:08.454" v="200" actId="1076"/>
        <pc:sldMkLst>
          <pc:docMk/>
          <pc:sldMk cId="3433232983" sldId="2147471287"/>
        </pc:sldMkLst>
        <pc:spChg chg="mod">
          <ac:chgData name="Seetha-ext, Nandini /IN/EXT" userId="S::nandini.seetha-ext@sanofi.com::ce87a8d4-65c2-4323-8ca9-0652ccfab32d" providerId="AD" clId="Web-{87AD2B63-6077-846E-8F05-593F5EFBAC2D}" dt="2024-06-17T06:08:26.658" v="195" actId="20577"/>
          <ac:spMkLst>
            <pc:docMk/>
            <pc:sldMk cId="3433232983" sldId="2147471287"/>
            <ac:spMk id="4" creationId="{398C556C-37F0-EA7F-CDB1-E0B68862500F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36:08.454" v="200" actId="1076"/>
          <ac:spMkLst>
            <pc:docMk/>
            <pc:sldMk cId="3433232983" sldId="2147471287"/>
            <ac:spMk id="8" creationId="{D64ABC35-5123-07E2-C4AA-3FA66C1B7917}"/>
          </ac:spMkLst>
        </pc:spChg>
      </pc:sldChg>
      <pc:sldChg chg="addSp delSp modSp">
        <pc:chgData name="Seetha-ext, Nandini /IN/EXT" userId="S::nandini.seetha-ext@sanofi.com::ce87a8d4-65c2-4323-8ca9-0652ccfab32d" providerId="AD" clId="Web-{87AD2B63-6077-846E-8F05-593F5EFBAC2D}" dt="2024-06-17T06:53:34.618" v="558" actId="20577"/>
        <pc:sldMkLst>
          <pc:docMk/>
          <pc:sldMk cId="3555987598" sldId="2147471288"/>
        </pc:sldMkLst>
        <pc:spChg chg="del">
          <ac:chgData name="Seetha-ext, Nandini /IN/EXT" userId="S::nandini.seetha-ext@sanofi.com::ce87a8d4-65c2-4323-8ca9-0652ccfab32d" providerId="AD" clId="Web-{87AD2B63-6077-846E-8F05-593F5EFBAC2D}" dt="2024-06-17T05:56:41.381" v="84"/>
          <ac:spMkLst>
            <pc:docMk/>
            <pc:sldMk cId="3555987598" sldId="2147471288"/>
            <ac:spMk id="3" creationId="{593723EE-968C-B71E-620B-C7F3166F1944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6:48:13.591" v="429" actId="20577"/>
          <ac:spMkLst>
            <pc:docMk/>
            <pc:sldMk cId="3555987598" sldId="2147471288"/>
            <ac:spMk id="4" creationId="{AEBC857D-9261-99DF-59EC-73DBC95B61FF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53:34.618" v="558" actId="20577"/>
          <ac:spMkLst>
            <pc:docMk/>
            <pc:sldMk cId="3555987598" sldId="2147471288"/>
            <ac:spMk id="6" creationId="{A3B982A8-92E6-B6E1-5266-8B14DD1C2CA9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7:48.527" v="424" actId="1076"/>
          <ac:spMkLst>
            <pc:docMk/>
            <pc:sldMk cId="3555987598" sldId="2147471288"/>
            <ac:spMk id="27" creationId="{C4763133-65CC-447E-71F1-115EC26D57E8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47:16.073" v="420" actId="1076"/>
          <ac:spMkLst>
            <pc:docMk/>
            <pc:sldMk cId="3555987598" sldId="2147471288"/>
            <ac:spMk id="28" creationId="{B46A56C4-FEC2-AA93-3305-5E33C68F5B8F}"/>
          </ac:spMkLst>
        </pc:spChg>
        <pc:picChg chg="add del mod">
          <ac:chgData name="Seetha-ext, Nandini /IN/EXT" userId="S::nandini.seetha-ext@sanofi.com::ce87a8d4-65c2-4323-8ca9-0652ccfab32d" providerId="AD" clId="Web-{87AD2B63-6077-846E-8F05-593F5EFBAC2D}" dt="2024-06-17T06:48:00.262" v="426"/>
          <ac:picMkLst>
            <pc:docMk/>
            <pc:sldMk cId="3555987598" sldId="2147471288"/>
            <ac:picMk id="2" creationId="{673BCD77-058A-16AB-1A61-63AD294B4A28}"/>
          </ac:picMkLst>
        </pc:picChg>
        <pc:picChg chg="mod">
          <ac:chgData name="Seetha-ext, Nandini /IN/EXT" userId="S::nandini.seetha-ext@sanofi.com::ce87a8d4-65c2-4323-8ca9-0652ccfab32d" providerId="AD" clId="Web-{87AD2B63-6077-846E-8F05-593F5EFBAC2D}" dt="2024-06-17T06:47:43.355" v="423" actId="1076"/>
          <ac:picMkLst>
            <pc:docMk/>
            <pc:sldMk cId="3555987598" sldId="2147471288"/>
            <ac:picMk id="15" creationId="{8EC16814-6FA8-38E7-9424-42F93EBBBB44}"/>
          </ac:picMkLst>
        </pc:picChg>
      </pc:sldChg>
      <pc:sldChg chg="modSp">
        <pc:chgData name="Seetha-ext, Nandini /IN/EXT" userId="S::nandini.seetha-ext@sanofi.com::ce87a8d4-65c2-4323-8ca9-0652ccfab32d" providerId="AD" clId="Web-{87AD2B63-6077-846E-8F05-593F5EFBAC2D}" dt="2024-06-17T06:35:55.657" v="199" actId="1076"/>
        <pc:sldMkLst>
          <pc:docMk/>
          <pc:sldMk cId="1105232078" sldId="2147471289"/>
        </pc:sldMkLst>
        <pc:spChg chg="mod">
          <ac:chgData name="Seetha-ext, Nandini /IN/EXT" userId="S::nandini.seetha-ext@sanofi.com::ce87a8d4-65c2-4323-8ca9-0652ccfab32d" providerId="AD" clId="Web-{87AD2B63-6077-846E-8F05-593F5EFBAC2D}" dt="2024-06-17T06:35:55.657" v="199" actId="1076"/>
          <ac:spMkLst>
            <pc:docMk/>
            <pc:sldMk cId="1105232078" sldId="2147471289"/>
            <ac:spMk id="3" creationId="{023B32C9-E9B1-19B5-B1AB-AC02304ED9B3}"/>
          </ac:spMkLst>
        </pc:spChg>
        <pc:spChg chg="mod">
          <ac:chgData name="Seetha-ext, Nandini /IN/EXT" userId="S::nandini.seetha-ext@sanofi.com::ce87a8d4-65c2-4323-8ca9-0652ccfab32d" providerId="AD" clId="Web-{87AD2B63-6077-846E-8F05-593F5EFBAC2D}" dt="2024-06-17T06:35:54.579" v="198" actId="1076"/>
          <ac:spMkLst>
            <pc:docMk/>
            <pc:sldMk cId="1105232078" sldId="2147471289"/>
            <ac:spMk id="6" creationId="{1CCDBA4E-C9A2-AFD1-AC08-4269EA1F9E7E}"/>
          </ac:spMkLst>
        </pc:spChg>
      </pc:sldChg>
      <pc:sldChg chg="addSp modSp">
        <pc:chgData name="Seetha-ext, Nandini /IN/EXT" userId="S::nandini.seetha-ext@sanofi.com::ce87a8d4-65c2-4323-8ca9-0652ccfab32d" providerId="AD" clId="Web-{87AD2B63-6077-846E-8F05-593F5EFBAC2D}" dt="2024-06-17T05:58:08.525" v="103" actId="20577"/>
        <pc:sldMkLst>
          <pc:docMk/>
          <pc:sldMk cId="4193819662" sldId="2147471292"/>
        </pc:sldMkLst>
        <pc:spChg chg="mod">
          <ac:chgData name="Seetha-ext, Nandini /IN/EXT" userId="S::nandini.seetha-ext@sanofi.com::ce87a8d4-65c2-4323-8ca9-0652ccfab32d" providerId="AD" clId="Web-{87AD2B63-6077-846E-8F05-593F5EFBAC2D}" dt="2024-06-17T05:57:29.430" v="92" actId="20577"/>
          <ac:spMkLst>
            <pc:docMk/>
            <pc:sldMk cId="4193819662" sldId="2147471292"/>
            <ac:spMk id="4" creationId="{398C556C-37F0-EA7F-CDB1-E0B68862500F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7:18.992" v="88" actId="1076"/>
          <ac:spMkLst>
            <pc:docMk/>
            <pc:sldMk cId="4193819662" sldId="2147471292"/>
            <ac:spMk id="9" creationId="{B1C6BDBF-5430-F341-5CCE-AAA220C4C287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7:46.977" v="95" actId="20577"/>
          <ac:spMkLst>
            <pc:docMk/>
            <pc:sldMk cId="4193819662" sldId="2147471292"/>
            <ac:spMk id="11" creationId="{285517BC-5302-3DFE-97E1-CCE324733543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8:00.150" v="99" actId="20577"/>
          <ac:spMkLst>
            <pc:docMk/>
            <pc:sldMk cId="4193819662" sldId="2147471292"/>
            <ac:spMk id="13" creationId="{FF02E1E7-CD05-68CA-7DFC-8160656AC793}"/>
          </ac:spMkLst>
        </pc:spChg>
        <pc:spChg chg="add mod">
          <ac:chgData name="Seetha-ext, Nandini /IN/EXT" userId="S::nandini.seetha-ext@sanofi.com::ce87a8d4-65c2-4323-8ca9-0652ccfab32d" providerId="AD" clId="Web-{87AD2B63-6077-846E-8F05-593F5EFBAC2D}" dt="2024-06-17T05:58:08.525" v="103" actId="20577"/>
          <ac:spMkLst>
            <pc:docMk/>
            <pc:sldMk cId="4193819662" sldId="2147471292"/>
            <ac:spMk id="15" creationId="{4DEA72E1-80B6-402F-90BC-C03FB4BC33D2}"/>
          </ac:spMkLst>
        </pc:spChg>
      </pc:sldChg>
      <pc:sldChg chg="modSp">
        <pc:chgData name="Seetha-ext, Nandini /IN/EXT" userId="S::nandini.seetha-ext@sanofi.com::ce87a8d4-65c2-4323-8ca9-0652ccfab32d" providerId="AD" clId="Web-{87AD2B63-6077-846E-8F05-593F5EFBAC2D}" dt="2024-06-17T06:36:12.236" v="201" actId="1076"/>
        <pc:sldMkLst>
          <pc:docMk/>
          <pc:sldMk cId="2665066717" sldId="2147471294"/>
        </pc:sldMkLst>
        <pc:spChg chg="mod">
          <ac:chgData name="Seetha-ext, Nandini /IN/EXT" userId="S::nandini.seetha-ext@sanofi.com::ce87a8d4-65c2-4323-8ca9-0652ccfab32d" providerId="AD" clId="Web-{87AD2B63-6077-846E-8F05-593F5EFBAC2D}" dt="2024-06-17T06:36:12.236" v="201" actId="1076"/>
          <ac:spMkLst>
            <pc:docMk/>
            <pc:sldMk cId="2665066717" sldId="2147471294"/>
            <ac:spMk id="8" creationId="{D64ABC35-5123-07E2-C4AA-3FA66C1B7917}"/>
          </ac:spMkLst>
        </pc:spChg>
      </pc:sldChg>
    </pc:docChg>
  </pc:docChgLst>
  <pc:docChgLst>
    <pc:chgData name="Seetha-ext, Nandini /IN/EXT" userId="S::nandini.seetha-ext@sanofi.com::ce87a8d4-65c2-4323-8ca9-0652ccfab32d" providerId="AD" clId="Web-{23301BE6-690D-73A5-A814-D83453D34262}"/>
    <pc:docChg chg="addSld modSld">
      <pc:chgData name="Seetha-ext, Nandini /IN/EXT" userId="S::nandini.seetha-ext@sanofi.com::ce87a8d4-65c2-4323-8ca9-0652ccfab32d" providerId="AD" clId="Web-{23301BE6-690D-73A5-A814-D83453D34262}" dt="2024-03-26T09:41:07.650" v="2477" actId="1076"/>
      <pc:docMkLst>
        <pc:docMk/>
      </pc:docMkLst>
      <pc:sldChg chg="addSp delSp modSp mod setBg">
        <pc:chgData name="Seetha-ext, Nandini /IN/EXT" userId="S::nandini.seetha-ext@sanofi.com::ce87a8d4-65c2-4323-8ca9-0652ccfab32d" providerId="AD" clId="Web-{23301BE6-690D-73A5-A814-D83453D34262}" dt="2024-03-26T08:50:41.154" v="1974"/>
        <pc:sldMkLst>
          <pc:docMk/>
          <pc:sldMk cId="2872207054" sldId="523"/>
        </pc:sldMkLst>
        <pc:spChg chg="mod ord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2" creationId="{7017467C-4760-1C2A-D380-EC376DC2B7BF}"/>
          </ac:spMkLst>
        </pc:spChg>
        <pc:spChg chg="mod ord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3" creationId="{3ECE43D7-14BF-6B6F-F386-76268F51C24F}"/>
          </ac:spMkLst>
        </pc:spChg>
        <pc:spChg chg="mod ord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8" creationId="{47AE96D0-603E-1675-B3AB-E1B40E7ABE6E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15" creationId="{26FF42C2-EA15-4154-B242-E98E88CED99C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17" creationId="{D79DE9F7-28C4-4856-BA57-D696E124C137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19" creationId="{E1F9ED9C-121B-44C6-A308-5824769C40D5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0:41.154" v="1974"/>
          <ac:spMkLst>
            <pc:docMk/>
            <pc:sldMk cId="2872207054" sldId="523"/>
            <ac:spMk id="21" creationId="{4A5F8185-F27B-4E99-A06C-007336FE3F2D}"/>
          </ac:spMkLst>
        </pc:spChg>
        <pc:picChg chg="mod ord">
          <ac:chgData name="Seetha-ext, Nandini /IN/EXT" userId="S::nandini.seetha-ext@sanofi.com::ce87a8d4-65c2-4323-8ca9-0652ccfab32d" providerId="AD" clId="Web-{23301BE6-690D-73A5-A814-D83453D34262}" dt="2024-03-26T08:50:41.154" v="1974"/>
          <ac:picMkLst>
            <pc:docMk/>
            <pc:sldMk cId="2872207054" sldId="523"/>
            <ac:picMk id="5" creationId="{47F0141F-EBBC-A965-DA4C-929198100659}"/>
          </ac:picMkLst>
        </pc:picChg>
        <pc:picChg chg="mod">
          <ac:chgData name="Seetha-ext, Nandini /IN/EXT" userId="S::nandini.seetha-ext@sanofi.com::ce87a8d4-65c2-4323-8ca9-0652ccfab32d" providerId="AD" clId="Web-{23301BE6-690D-73A5-A814-D83453D34262}" dt="2024-03-26T08:50:41.154" v="1974"/>
          <ac:picMkLst>
            <pc:docMk/>
            <pc:sldMk cId="2872207054" sldId="523"/>
            <ac:picMk id="6" creationId="{03E5D778-94DB-804C-F793-8CEB8BE19764}"/>
          </ac:picMkLst>
        </pc:picChg>
        <pc:picChg chg="mod">
          <ac:chgData name="Seetha-ext, Nandini /IN/EXT" userId="S::nandini.seetha-ext@sanofi.com::ce87a8d4-65c2-4323-8ca9-0652ccfab32d" providerId="AD" clId="Web-{23301BE6-690D-73A5-A814-D83453D34262}" dt="2024-03-26T08:50:41.154" v="1974"/>
          <ac:picMkLst>
            <pc:docMk/>
            <pc:sldMk cId="2872207054" sldId="523"/>
            <ac:picMk id="10" creationId="{3F7FC78E-B1DA-9C2E-D74A-7A68F44B1E6F}"/>
          </ac:picMkLst>
        </pc:picChg>
      </pc:sldChg>
      <pc:sldChg chg="addSp delSp modSp mod setBg">
        <pc:chgData name="Seetha-ext, Nandini /IN/EXT" userId="S::nandini.seetha-ext@sanofi.com::ce87a8d4-65c2-4323-8ca9-0652ccfab32d" providerId="AD" clId="Web-{23301BE6-690D-73A5-A814-D83453D34262}" dt="2024-03-26T09:23:58.026" v="2274" actId="1076"/>
        <pc:sldMkLst>
          <pc:docMk/>
          <pc:sldMk cId="3247271929" sldId="524"/>
        </pc:sldMkLst>
        <pc:spChg chg="mod ord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2" creationId="{7017467C-4760-1C2A-D380-EC376DC2B7BF}"/>
          </ac:spMkLst>
        </pc:spChg>
        <pc:spChg chg="mod ord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3" creationId="{3ECE43D7-14BF-6B6F-F386-76268F51C24F}"/>
          </ac:spMkLst>
        </pc:spChg>
        <pc:spChg chg="mod ord">
          <ac:chgData name="Seetha-ext, Nandini /IN/EXT" userId="S::nandini.seetha-ext@sanofi.com::ce87a8d4-65c2-4323-8ca9-0652ccfab32d" providerId="AD" clId="Web-{23301BE6-690D-73A5-A814-D83453D34262}" dt="2024-03-26T09:06:37.448" v="2073" actId="20577"/>
          <ac:spMkLst>
            <pc:docMk/>
            <pc:sldMk cId="3247271929" sldId="524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8" creationId="{47AE96D0-603E-1675-B3AB-E1B40E7ABE6E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14" creationId="{26FF42C2-EA15-4154-B242-E98E88CED99C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16" creationId="{D79DE9F7-28C4-4856-BA57-D696E124C137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18" creationId="{E1F9ED9C-121B-44C6-A308-5824769C40D5}"/>
          </ac:spMkLst>
        </pc:spChg>
        <pc:spChg chg="add del">
          <ac:chgData name="Seetha-ext, Nandini /IN/EXT" userId="S::nandini.seetha-ext@sanofi.com::ce87a8d4-65c2-4323-8ca9-0652ccfab32d" providerId="AD" clId="Web-{23301BE6-690D-73A5-A814-D83453D34262}" dt="2024-03-26T08:51:14.921" v="1983"/>
          <ac:spMkLst>
            <pc:docMk/>
            <pc:sldMk cId="3247271929" sldId="524"/>
            <ac:spMk id="20" creationId="{4A5F8185-F27B-4E99-A06C-007336FE3F2D}"/>
          </ac:spMkLst>
        </pc:spChg>
        <pc:picChg chg="add del mod ord">
          <ac:chgData name="Seetha-ext, Nandini /IN/EXT" userId="S::nandini.seetha-ext@sanofi.com::ce87a8d4-65c2-4323-8ca9-0652ccfab32d" providerId="AD" clId="Web-{23301BE6-690D-73A5-A814-D83453D34262}" dt="2024-03-26T09:09:32.891" v="2094"/>
          <ac:picMkLst>
            <pc:docMk/>
            <pc:sldMk cId="3247271929" sldId="524"/>
            <ac:picMk id="4" creationId="{85054F9C-DB2A-367F-7067-0A2EEF1AF4D8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8:44:54.862" v="1937"/>
          <ac:picMkLst>
            <pc:docMk/>
            <pc:sldMk cId="3247271929" sldId="524"/>
            <ac:picMk id="5" creationId="{98703C50-D014-9DA3-C34C-10E2CC6A4F53}"/>
          </ac:picMkLst>
        </pc:picChg>
        <pc:picChg chg="add del mod ord">
          <ac:chgData name="Seetha-ext, Nandini /IN/EXT" userId="S::nandini.seetha-ext@sanofi.com::ce87a8d4-65c2-4323-8ca9-0652ccfab32d" providerId="AD" clId="Web-{23301BE6-690D-73A5-A814-D83453D34262}" dt="2024-03-26T08:54:27.692" v="2005"/>
          <ac:picMkLst>
            <pc:docMk/>
            <pc:sldMk cId="3247271929" sldId="524"/>
            <ac:picMk id="6" creationId="{8AE79388-D058-F7E7-9F74-CC4DCC7CB6E7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9:34.797" v="2095"/>
          <ac:picMkLst>
            <pc:docMk/>
            <pc:sldMk cId="3247271929" sldId="524"/>
            <ac:picMk id="9" creationId="{52D0AE82-7810-0F09-0C50-208089258DB5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8:54:29.239" v="2006"/>
          <ac:picMkLst>
            <pc:docMk/>
            <pc:sldMk cId="3247271929" sldId="524"/>
            <ac:picMk id="10" creationId="{266F61F9-6907-6155-6AEA-8165B4263380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6:09.963" v="2064"/>
          <ac:picMkLst>
            <pc:docMk/>
            <pc:sldMk cId="3247271929" sldId="524"/>
            <ac:picMk id="11" creationId="{30D57FAD-87DC-7AB6-0B4B-30177277FE80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6:11.525" v="2065"/>
          <ac:picMkLst>
            <pc:docMk/>
            <pc:sldMk cId="3247271929" sldId="524"/>
            <ac:picMk id="12" creationId="{C91538B8-6249-1F06-6358-B81AB76277D0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9:37.125" v="2096"/>
          <ac:picMkLst>
            <pc:docMk/>
            <pc:sldMk cId="3247271929" sldId="524"/>
            <ac:picMk id="13" creationId="{0C8A8DAA-BA90-4C12-9443-566E45467614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9:30.531" v="2093"/>
          <ac:picMkLst>
            <pc:docMk/>
            <pc:sldMk cId="3247271929" sldId="524"/>
            <ac:picMk id="15" creationId="{8047B69A-965B-6EC1-B9CB-B982F5120D40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15:10.291" v="2168"/>
          <ac:picMkLst>
            <pc:docMk/>
            <pc:sldMk cId="3247271929" sldId="524"/>
            <ac:picMk id="17" creationId="{877F33FD-0D02-34D7-966C-4AA041868C74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15:12.463" v="2169"/>
          <ac:picMkLst>
            <pc:docMk/>
            <pc:sldMk cId="3247271929" sldId="524"/>
            <ac:picMk id="19" creationId="{A52C9FB0-EB36-F076-B034-4B48DA6F6095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15:13.901" v="2170"/>
          <ac:picMkLst>
            <pc:docMk/>
            <pc:sldMk cId="3247271929" sldId="524"/>
            <ac:picMk id="21" creationId="{1E258DC8-B852-30E1-3481-58161AB4C3B9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15:41.917" v="2172" actId="1076"/>
          <ac:picMkLst>
            <pc:docMk/>
            <pc:sldMk cId="3247271929" sldId="524"/>
            <ac:picMk id="22" creationId="{B84E1023-E38C-EA03-791C-51FA927F036B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23:58.026" v="2274" actId="1076"/>
          <ac:picMkLst>
            <pc:docMk/>
            <pc:sldMk cId="3247271929" sldId="524"/>
            <ac:picMk id="23" creationId="{B4DE1698-04D4-2C97-86F2-728E494376A8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16:51.575" v="2180" actId="1076"/>
          <ac:picMkLst>
            <pc:docMk/>
            <pc:sldMk cId="3247271929" sldId="524"/>
            <ac:picMk id="24" creationId="{E3207EF0-1564-975C-2EA8-5DF51C913434}"/>
          </ac:picMkLst>
        </pc:picChg>
      </pc:sldChg>
      <pc:sldChg chg="addSp delSp modSp">
        <pc:chgData name="Seetha-ext, Nandini /IN/EXT" userId="S::nandini.seetha-ext@sanofi.com::ce87a8d4-65c2-4323-8ca9-0652ccfab32d" providerId="AD" clId="Web-{23301BE6-690D-73A5-A814-D83453D34262}" dt="2024-03-26T09:23:38.947" v="2269" actId="1076"/>
        <pc:sldMkLst>
          <pc:docMk/>
          <pc:sldMk cId="3605137263" sldId="525"/>
        </pc:sldMkLst>
        <pc:spChg chg="mod">
          <ac:chgData name="Seetha-ext, Nandini /IN/EXT" userId="S::nandini.seetha-ext@sanofi.com::ce87a8d4-65c2-4323-8ca9-0652ccfab32d" providerId="AD" clId="Web-{23301BE6-690D-73A5-A814-D83453D34262}" dt="2024-03-26T09:18:35.454" v="2196" actId="20577"/>
          <ac:spMkLst>
            <pc:docMk/>
            <pc:sldMk cId="3605137263" sldId="525"/>
            <ac:spMk id="7" creationId="{567E0DA6-12E1-F2E7-32E8-0A70820E127B}"/>
          </ac:spMkLst>
        </pc:spChg>
        <pc:picChg chg="add del mod">
          <ac:chgData name="Seetha-ext, Nandini /IN/EXT" userId="S::nandini.seetha-ext@sanofi.com::ce87a8d4-65c2-4323-8ca9-0652ccfab32d" providerId="AD" clId="Web-{23301BE6-690D-73A5-A814-D83453D34262}" dt="2024-03-26T09:09:45.735" v="2097"/>
          <ac:picMkLst>
            <pc:docMk/>
            <pc:sldMk cId="3605137263" sldId="525"/>
            <ac:picMk id="4" creationId="{EC18DB64-7D3C-1F1E-F200-9F3EF86B9CDA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9:45.844" v="2098"/>
          <ac:picMkLst>
            <pc:docMk/>
            <pc:sldMk cId="3605137263" sldId="525"/>
            <ac:picMk id="5" creationId="{9313A453-A442-85EC-5E1C-466B427BEE24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5:43.931" v="2057"/>
          <ac:picMkLst>
            <pc:docMk/>
            <pc:sldMk cId="3605137263" sldId="525"/>
            <ac:picMk id="6" creationId="{FD561AB0-F2A7-09C7-C5EE-653B1965739B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09:46.547" v="2099"/>
          <ac:picMkLst>
            <pc:docMk/>
            <pc:sldMk cId="3605137263" sldId="525"/>
            <ac:picMk id="9" creationId="{C3E4545A-307C-593E-F4F3-A82BF64C7877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17:47.968" v="2182" actId="1076"/>
          <ac:picMkLst>
            <pc:docMk/>
            <pc:sldMk cId="3605137263" sldId="525"/>
            <ac:picMk id="10" creationId="{93A8653D-02AF-EA04-57EA-3B88F0A9E130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23:36.603" v="2268" actId="1076"/>
          <ac:picMkLst>
            <pc:docMk/>
            <pc:sldMk cId="3605137263" sldId="525"/>
            <ac:picMk id="11" creationId="{F4E30B3D-1DCA-B937-2C21-555102336A19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23:38.947" v="2269" actId="1076"/>
          <ac:picMkLst>
            <pc:docMk/>
            <pc:sldMk cId="3605137263" sldId="525"/>
            <ac:picMk id="12" creationId="{8AE4D291-C26B-81C3-9FBE-ACF9C1C9D698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23301BE6-690D-73A5-A814-D83453D34262}" dt="2024-03-26T09:40:35.071" v="2472" actId="20577"/>
        <pc:sldMkLst>
          <pc:docMk/>
          <pc:sldMk cId="3880679341" sldId="526"/>
        </pc:sldMkLst>
        <pc:spChg chg="mod">
          <ac:chgData name="Seetha-ext, Nandini /IN/EXT" userId="S::nandini.seetha-ext@sanofi.com::ce87a8d4-65c2-4323-8ca9-0652ccfab32d" providerId="AD" clId="Web-{23301BE6-690D-73A5-A814-D83453D34262}" dt="2024-03-26T09:40:35.071" v="2472" actId="20577"/>
          <ac:spMkLst>
            <pc:docMk/>
            <pc:sldMk cId="3880679341" sldId="526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9:32:53.745" v="2341"/>
          <ac:spMkLst>
            <pc:docMk/>
            <pc:sldMk cId="3880679341" sldId="526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23301BE6-690D-73A5-A814-D83453D34262}" dt="2024-03-26T09:33:10.433" v="2346" actId="1076"/>
          <ac:picMkLst>
            <pc:docMk/>
            <pc:sldMk cId="3880679341" sldId="526"/>
            <ac:picMk id="4" creationId="{C3720068-3708-E094-E394-5B2588A62868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33:12.558" v="2347" actId="1076"/>
          <ac:picMkLst>
            <pc:docMk/>
            <pc:sldMk cId="3880679341" sldId="526"/>
            <ac:picMk id="5" creationId="{D55C2666-C75E-031A-B4B8-986644697C1F}"/>
          </ac:picMkLst>
        </pc:picChg>
        <pc:picChg chg="add del mod">
          <ac:chgData name="Seetha-ext, Nandini /IN/EXT" userId="S::nandini.seetha-ext@sanofi.com::ce87a8d4-65c2-4323-8ca9-0652ccfab32d" providerId="AD" clId="Web-{23301BE6-690D-73A5-A814-D83453D34262}" dt="2024-03-26T09:40:29.961" v="2420"/>
          <ac:picMkLst>
            <pc:docMk/>
            <pc:sldMk cId="3880679341" sldId="526"/>
            <ac:picMk id="6" creationId="{3B74D763-04B8-0EEF-2480-2E140E020D33}"/>
          </ac:picMkLst>
        </pc:picChg>
      </pc:sldChg>
      <pc:sldChg chg="addSp modSp add replId">
        <pc:chgData name="Seetha-ext, Nandini /IN/EXT" userId="S::nandini.seetha-ext@sanofi.com::ce87a8d4-65c2-4323-8ca9-0652ccfab32d" providerId="AD" clId="Web-{23301BE6-690D-73A5-A814-D83453D34262}" dt="2024-03-26T09:31:55.977" v="2335" actId="14100"/>
        <pc:sldMkLst>
          <pc:docMk/>
          <pc:sldMk cId="249939411" sldId="527"/>
        </pc:sldMkLst>
        <pc:spChg chg="mod">
          <ac:chgData name="Seetha-ext, Nandini /IN/EXT" userId="S::nandini.seetha-ext@sanofi.com::ce87a8d4-65c2-4323-8ca9-0652ccfab32d" providerId="AD" clId="Web-{23301BE6-690D-73A5-A814-D83453D34262}" dt="2024-03-26T09:30:30.412" v="2308" actId="14100"/>
          <ac:spMkLst>
            <pc:docMk/>
            <pc:sldMk cId="249939411" sldId="527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9:30:43.413" v="2310" actId="14100"/>
          <ac:spMkLst>
            <pc:docMk/>
            <pc:sldMk cId="249939411" sldId="527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23301BE6-690D-73A5-A814-D83453D34262}" dt="2024-03-26T09:30:56.991" v="2317" actId="1076"/>
          <ac:picMkLst>
            <pc:docMk/>
            <pc:sldMk cId="249939411" sldId="527"/>
            <ac:picMk id="4" creationId="{96FBD627-285C-4BC2-C4FE-D4405185CA79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31:32.461" v="2327" actId="14100"/>
          <ac:picMkLst>
            <pc:docMk/>
            <pc:sldMk cId="249939411" sldId="527"/>
            <ac:picMk id="5" creationId="{FCD77ECC-1C34-CE73-F4C9-127DFB9A41C2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31:47.899" v="2332" actId="1076"/>
          <ac:picMkLst>
            <pc:docMk/>
            <pc:sldMk cId="249939411" sldId="527"/>
            <ac:picMk id="6" creationId="{CBFADC42-4F22-5974-92B4-2CFCE939BA35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31:51.165" v="2333" actId="1076"/>
          <ac:picMkLst>
            <pc:docMk/>
            <pc:sldMk cId="249939411" sldId="527"/>
            <ac:picMk id="9" creationId="{DF289379-B36B-273B-C530-F4A2C6852706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31:55.977" v="2335" actId="14100"/>
          <ac:picMkLst>
            <pc:docMk/>
            <pc:sldMk cId="249939411" sldId="527"/>
            <ac:picMk id="10" creationId="{DDED7156-33B0-91D0-F187-78D602F1877B}"/>
          </ac:picMkLst>
        </pc:picChg>
      </pc:sldChg>
      <pc:sldChg chg="addSp modSp add replId">
        <pc:chgData name="Seetha-ext, Nandini /IN/EXT" userId="S::nandini.seetha-ext@sanofi.com::ce87a8d4-65c2-4323-8ca9-0652ccfab32d" providerId="AD" clId="Web-{23301BE6-690D-73A5-A814-D83453D34262}" dt="2024-03-26T09:41:07.650" v="2477" actId="1076"/>
        <pc:sldMkLst>
          <pc:docMk/>
          <pc:sldMk cId="2290427970" sldId="528"/>
        </pc:sldMkLst>
        <pc:spChg chg="mod">
          <ac:chgData name="Seetha-ext, Nandini /IN/EXT" userId="S::nandini.seetha-ext@sanofi.com::ce87a8d4-65c2-4323-8ca9-0652ccfab32d" providerId="AD" clId="Web-{23301BE6-690D-73A5-A814-D83453D34262}" dt="2024-03-26T09:40:38.477" v="2474" actId="20577"/>
          <ac:spMkLst>
            <pc:docMk/>
            <pc:sldMk cId="2290427970" sldId="528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9:35:11.999" v="2355"/>
          <ac:spMkLst>
            <pc:docMk/>
            <pc:sldMk cId="2290427970" sldId="528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23301BE6-690D-73A5-A814-D83453D34262}" dt="2024-03-26T09:41:07.650" v="2477" actId="1076"/>
          <ac:picMkLst>
            <pc:docMk/>
            <pc:sldMk cId="2290427970" sldId="528"/>
            <ac:picMk id="4" creationId="{5A8A33D9-4C71-3576-8DD6-594567973F86}"/>
          </ac:picMkLst>
        </pc:picChg>
        <pc:picChg chg="add mod">
          <ac:chgData name="Seetha-ext, Nandini /IN/EXT" userId="S::nandini.seetha-ext@sanofi.com::ce87a8d4-65c2-4323-8ca9-0652ccfab32d" providerId="AD" clId="Web-{23301BE6-690D-73A5-A814-D83453D34262}" dt="2024-03-26T09:41:05.431" v="2476" actId="1076"/>
          <ac:picMkLst>
            <pc:docMk/>
            <pc:sldMk cId="2290427970" sldId="528"/>
            <ac:picMk id="5" creationId="{A06957CD-9743-9ECA-356C-89F53C4E06EA}"/>
          </ac:picMkLst>
        </pc:pic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6:42:16.788" v="647" actId="20577"/>
        <pc:sldMkLst>
          <pc:docMk/>
          <pc:sldMk cId="397750977" sldId="529"/>
        </pc:sldMkLst>
        <pc:spChg chg="mod">
          <ac:chgData name="Seetha-ext, Nandini /IN/EXT" userId="S::nandini.seetha-ext@sanofi.com::ce87a8d4-65c2-4323-8ca9-0652ccfab32d" providerId="AD" clId="Web-{23301BE6-690D-73A5-A814-D83453D34262}" dt="2024-03-26T06:42:16.788" v="647" actId="20577"/>
          <ac:spMkLst>
            <pc:docMk/>
            <pc:sldMk cId="397750977" sldId="529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6:37:31.828" v="574" actId="20577"/>
          <ac:spMkLst>
            <pc:docMk/>
            <pc:sldMk cId="397750977" sldId="529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6:42:09.209" v="641" actId="20577"/>
        <pc:sldMkLst>
          <pc:docMk/>
          <pc:sldMk cId="3685732762" sldId="530"/>
        </pc:sldMkLst>
        <pc:spChg chg="mod">
          <ac:chgData name="Seetha-ext, Nandini /IN/EXT" userId="S::nandini.seetha-ext@sanofi.com::ce87a8d4-65c2-4323-8ca9-0652ccfab32d" providerId="AD" clId="Web-{23301BE6-690D-73A5-A814-D83453D34262}" dt="2024-03-26T06:42:09.209" v="641" actId="20577"/>
          <ac:spMkLst>
            <pc:docMk/>
            <pc:sldMk cId="3685732762" sldId="530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6:37:22.500" v="566" actId="20577"/>
          <ac:spMkLst>
            <pc:docMk/>
            <pc:sldMk cId="3685732762" sldId="530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6:41:59.725" v="635" actId="20577"/>
        <pc:sldMkLst>
          <pc:docMk/>
          <pc:sldMk cId="709566039" sldId="531"/>
        </pc:sldMkLst>
        <pc:spChg chg="mod">
          <ac:chgData name="Seetha-ext, Nandini /IN/EXT" userId="S::nandini.seetha-ext@sanofi.com::ce87a8d4-65c2-4323-8ca9-0652ccfab32d" providerId="AD" clId="Web-{23301BE6-690D-73A5-A814-D83453D34262}" dt="2024-03-26T06:41:59.725" v="635" actId="20577"/>
          <ac:spMkLst>
            <pc:docMk/>
            <pc:sldMk cId="709566039" sldId="531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6:40:57.708" v="585" actId="20577"/>
          <ac:spMkLst>
            <pc:docMk/>
            <pc:sldMk cId="709566039" sldId="531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03:10.566" v="1336" actId="20577"/>
        <pc:sldMkLst>
          <pc:docMk/>
          <pc:sldMk cId="2284475223" sldId="532"/>
        </pc:sldMkLst>
        <pc:spChg chg="mod">
          <ac:chgData name="Seetha-ext, Nandini /IN/EXT" userId="S::nandini.seetha-ext@sanofi.com::ce87a8d4-65c2-4323-8ca9-0652ccfab32d" providerId="AD" clId="Web-{23301BE6-690D-73A5-A814-D83453D34262}" dt="2024-03-26T07:03:10.566" v="1336" actId="20577"/>
          <ac:spMkLst>
            <pc:docMk/>
            <pc:sldMk cId="2284475223" sldId="532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6:59:08.920" v="1293" actId="20577"/>
          <ac:spMkLst>
            <pc:docMk/>
            <pc:sldMk cId="2284475223" sldId="532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06:41.649" v="1344" actId="20577"/>
        <pc:sldMkLst>
          <pc:docMk/>
          <pc:sldMk cId="3329535769" sldId="533"/>
        </pc:sldMkLst>
        <pc:spChg chg="mod">
          <ac:chgData name="Seetha-ext, Nandini /IN/EXT" userId="S::nandini.seetha-ext@sanofi.com::ce87a8d4-65c2-4323-8ca9-0652ccfab32d" providerId="AD" clId="Web-{23301BE6-690D-73A5-A814-D83453D34262}" dt="2024-03-26T07:06:41.649" v="1344" actId="20577"/>
          <ac:spMkLst>
            <pc:docMk/>
            <pc:sldMk cId="3329535769" sldId="533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06:38.070" v="1340" actId="20577"/>
          <ac:spMkLst>
            <pc:docMk/>
            <pc:sldMk cId="3329535769" sldId="533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07:42.353" v="1360" actId="20577"/>
        <pc:sldMkLst>
          <pc:docMk/>
          <pc:sldMk cId="574164841" sldId="534"/>
        </pc:sldMkLst>
        <pc:spChg chg="mod">
          <ac:chgData name="Seetha-ext, Nandini /IN/EXT" userId="S::nandini.seetha-ext@sanofi.com::ce87a8d4-65c2-4323-8ca9-0652ccfab32d" providerId="AD" clId="Web-{23301BE6-690D-73A5-A814-D83453D34262}" dt="2024-03-26T07:07:42.353" v="1360" actId="20577"/>
          <ac:spMkLst>
            <pc:docMk/>
            <pc:sldMk cId="574164841" sldId="534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07:07.899" v="1354" actId="20577"/>
          <ac:spMkLst>
            <pc:docMk/>
            <pc:sldMk cId="574164841" sldId="534"/>
            <ac:spMk id="8" creationId="{47AE96D0-603E-1675-B3AB-E1B40E7ABE6E}"/>
          </ac:spMkLst>
        </pc:spChg>
      </pc:sldChg>
      <pc:sldChg chg="addSp delSp modSp add replId">
        <pc:chgData name="Seetha-ext, Nandini /IN/EXT" userId="S::nandini.seetha-ext@sanofi.com::ce87a8d4-65c2-4323-8ca9-0652ccfab32d" providerId="AD" clId="Web-{23301BE6-690D-73A5-A814-D83453D34262}" dt="2024-03-26T07:08:32.667" v="1382" actId="20577"/>
        <pc:sldMkLst>
          <pc:docMk/>
          <pc:sldMk cId="120547239" sldId="535"/>
        </pc:sldMkLst>
        <pc:spChg chg="add del mod">
          <ac:chgData name="Seetha-ext, Nandini /IN/EXT" userId="S::nandini.seetha-ext@sanofi.com::ce87a8d4-65c2-4323-8ca9-0652ccfab32d" providerId="AD" clId="Web-{23301BE6-690D-73A5-A814-D83453D34262}" dt="2024-03-26T07:08:15.854" v="1372"/>
          <ac:spMkLst>
            <pc:docMk/>
            <pc:sldMk cId="120547239" sldId="535"/>
            <ac:spMk id="5" creationId="{8D6D63AD-5809-4258-5960-BFEB2FED9490}"/>
          </ac:spMkLst>
        </pc:spChg>
        <pc:spChg chg="add del mod">
          <ac:chgData name="Seetha-ext, Nandini /IN/EXT" userId="S::nandini.seetha-ext@sanofi.com::ce87a8d4-65c2-4323-8ca9-0652ccfab32d" providerId="AD" clId="Web-{23301BE6-690D-73A5-A814-D83453D34262}" dt="2024-03-26T07:08:32.667" v="1382" actId="20577"/>
          <ac:spMkLst>
            <pc:docMk/>
            <pc:sldMk cId="120547239" sldId="535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08:11.135" v="1370" actId="20577"/>
          <ac:spMkLst>
            <pc:docMk/>
            <pc:sldMk cId="120547239" sldId="535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22:38.186" v="1590" actId="20577"/>
        <pc:sldMkLst>
          <pc:docMk/>
          <pc:sldMk cId="2121468758" sldId="536"/>
        </pc:sldMkLst>
        <pc:spChg chg="mod">
          <ac:chgData name="Seetha-ext, Nandini /IN/EXT" userId="S::nandini.seetha-ext@sanofi.com::ce87a8d4-65c2-4323-8ca9-0652ccfab32d" providerId="AD" clId="Web-{23301BE6-690D-73A5-A814-D83453D34262}" dt="2024-03-26T07:22:38.186" v="1590" actId="20577"/>
          <ac:spMkLst>
            <pc:docMk/>
            <pc:sldMk cId="2121468758" sldId="536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19:04.697" v="1448" actId="20577"/>
          <ac:spMkLst>
            <pc:docMk/>
            <pc:sldMk cId="2121468758" sldId="536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35:23.641" v="1850" actId="20577"/>
        <pc:sldMkLst>
          <pc:docMk/>
          <pc:sldMk cId="355639405" sldId="537"/>
        </pc:sldMkLst>
        <pc:spChg chg="mod">
          <ac:chgData name="Seetha-ext, Nandini /IN/EXT" userId="S::nandini.seetha-ext@sanofi.com::ce87a8d4-65c2-4323-8ca9-0652ccfab32d" providerId="AD" clId="Web-{23301BE6-690D-73A5-A814-D83453D34262}" dt="2024-03-26T07:35:23.641" v="1850" actId="20577"/>
          <ac:spMkLst>
            <pc:docMk/>
            <pc:sldMk cId="355639405" sldId="537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27:02.520" v="1669" actId="1076"/>
          <ac:spMkLst>
            <pc:docMk/>
            <pc:sldMk cId="355639405" sldId="537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36:33.892" v="1881" actId="20577"/>
        <pc:sldMkLst>
          <pc:docMk/>
          <pc:sldMk cId="2058100461" sldId="538"/>
        </pc:sldMkLst>
        <pc:spChg chg="mod">
          <ac:chgData name="Seetha-ext, Nandini /IN/EXT" userId="S::nandini.seetha-ext@sanofi.com::ce87a8d4-65c2-4323-8ca9-0652ccfab32d" providerId="AD" clId="Web-{23301BE6-690D-73A5-A814-D83453D34262}" dt="2024-03-26T07:36:33.892" v="1881" actId="20577"/>
          <ac:spMkLst>
            <pc:docMk/>
            <pc:sldMk cId="2058100461" sldId="538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35:14.469" v="1848" actId="20577"/>
          <ac:spMkLst>
            <pc:docMk/>
            <pc:sldMk cId="2058100461" sldId="538"/>
            <ac:spMk id="8" creationId="{47AE96D0-603E-1675-B3AB-E1B40E7ABE6E}"/>
          </ac:spMkLst>
        </pc:spChg>
      </pc:sldChg>
      <pc:sldChg chg="modSp add replId">
        <pc:chgData name="Seetha-ext, Nandini /IN/EXT" userId="S::nandini.seetha-ext@sanofi.com::ce87a8d4-65c2-4323-8ca9-0652ccfab32d" providerId="AD" clId="Web-{23301BE6-690D-73A5-A814-D83453D34262}" dt="2024-03-26T07:52:05.507" v="1931" actId="20577"/>
        <pc:sldMkLst>
          <pc:docMk/>
          <pc:sldMk cId="142007562" sldId="539"/>
        </pc:sldMkLst>
        <pc:spChg chg="mod">
          <ac:chgData name="Seetha-ext, Nandini /IN/EXT" userId="S::nandini.seetha-ext@sanofi.com::ce87a8d4-65c2-4323-8ca9-0652ccfab32d" providerId="AD" clId="Web-{23301BE6-690D-73A5-A814-D83453D34262}" dt="2024-03-26T07:52:05.507" v="1931" actId="20577"/>
          <ac:spMkLst>
            <pc:docMk/>
            <pc:sldMk cId="142007562" sldId="539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23301BE6-690D-73A5-A814-D83453D34262}" dt="2024-03-26T07:51:27.085" v="1902" actId="20577"/>
          <ac:spMkLst>
            <pc:docMk/>
            <pc:sldMk cId="142007562" sldId="539"/>
            <ac:spMk id="8" creationId="{47AE96D0-603E-1675-B3AB-E1B40E7ABE6E}"/>
          </ac:spMkLst>
        </pc:spChg>
      </pc:sldChg>
    </pc:docChg>
  </pc:docChgLst>
  <pc:docChgLst>
    <pc:chgData name="Seetha-ext, Nandini /IN/EXT" userId="S::nandini.seetha-ext@sanofi.com::ce87a8d4-65c2-4323-8ca9-0652ccfab32d" providerId="AD" clId="Web-{773A4CAE-E071-0808-BFBD-1B2143CD7081}"/>
    <pc:docChg chg="addSld delSld modSld">
      <pc:chgData name="Seetha-ext, Nandini /IN/EXT" userId="S::nandini.seetha-ext@sanofi.com::ce87a8d4-65c2-4323-8ca9-0652ccfab32d" providerId="AD" clId="Web-{773A4CAE-E071-0808-BFBD-1B2143CD7081}" dt="2024-06-14T11:49:54.931" v="834" actId="1076"/>
      <pc:docMkLst>
        <pc:docMk/>
      </pc:docMkLst>
      <pc:sldChg chg="addSp delSp modSp">
        <pc:chgData name="Seetha-ext, Nandini /IN/EXT" userId="S::nandini.seetha-ext@sanofi.com::ce87a8d4-65c2-4323-8ca9-0652ccfab32d" providerId="AD" clId="Web-{773A4CAE-E071-0808-BFBD-1B2143CD7081}" dt="2024-06-14T09:38:09.853" v="785"/>
        <pc:sldMkLst>
          <pc:docMk/>
          <pc:sldMk cId="2318638931" sldId="258"/>
        </pc:sldMkLst>
        <pc:spChg chg="del mod">
          <ac:chgData name="Seetha-ext, Nandini /IN/EXT" userId="S::nandini.seetha-ext@sanofi.com::ce87a8d4-65c2-4323-8ca9-0652ccfab32d" providerId="AD" clId="Web-{773A4CAE-E071-0808-BFBD-1B2143CD7081}" dt="2024-06-14T08:25:10.467" v="548"/>
          <ac:spMkLst>
            <pc:docMk/>
            <pc:sldMk cId="2318638931" sldId="258"/>
            <ac:spMk id="6" creationId="{DF78F1B7-CB16-F2EF-371A-90186C4534B6}"/>
          </ac:spMkLst>
        </pc:spChg>
        <pc:spChg chg="add del mod">
          <ac:chgData name="Seetha-ext, Nandini /IN/EXT" userId="S::nandini.seetha-ext@sanofi.com::ce87a8d4-65c2-4323-8ca9-0652ccfab32d" providerId="AD" clId="Web-{773A4CAE-E071-0808-BFBD-1B2143CD7081}" dt="2024-06-14T08:25:12.154" v="549"/>
          <ac:spMkLst>
            <pc:docMk/>
            <pc:sldMk cId="2318638931" sldId="258"/>
            <ac:spMk id="8" creationId="{2B951B49-08F4-D27E-3507-486771B3CD62}"/>
          </ac:spMkLst>
        </pc:spChg>
        <pc:spChg chg="del mod">
          <ac:chgData name="Seetha-ext, Nandini /IN/EXT" userId="S::nandini.seetha-ext@sanofi.com::ce87a8d4-65c2-4323-8ca9-0652ccfab32d" providerId="AD" clId="Web-{773A4CAE-E071-0808-BFBD-1B2143CD7081}" dt="2024-06-14T08:25:07.873" v="547"/>
          <ac:spMkLst>
            <pc:docMk/>
            <pc:sldMk cId="2318638931" sldId="258"/>
            <ac:spMk id="9" creationId="{8401F811-33D2-4780-B3ED-FBE85D643A39}"/>
          </ac:spMkLst>
        </pc:spChg>
        <pc:spChg chg="del mod">
          <ac:chgData name="Seetha-ext, Nandini /IN/EXT" userId="S::nandini.seetha-ext@sanofi.com::ce87a8d4-65c2-4323-8ca9-0652ccfab32d" providerId="AD" clId="Web-{773A4CAE-E071-0808-BFBD-1B2143CD7081}" dt="2024-06-14T08:25:15.826" v="550"/>
          <ac:spMkLst>
            <pc:docMk/>
            <pc:sldMk cId="2318638931" sldId="258"/>
            <ac:spMk id="11" creationId="{1418CFD7-2FCF-9D80-77ED-5B7888987B8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5:24.764" v="553" actId="20577"/>
          <ac:spMkLst>
            <pc:docMk/>
            <pc:sldMk cId="2318638931" sldId="258"/>
            <ac:spMk id="15" creationId="{1418CFD7-2FCF-9D80-77ED-5B7888987B8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5:45.562" v="557" actId="1076"/>
          <ac:spMkLst>
            <pc:docMk/>
            <pc:sldMk cId="2318638931" sldId="258"/>
            <ac:spMk id="16" creationId="{1418CFD7-2FCF-9D80-77ED-5B7888987B8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5:54.921" v="561" actId="1076"/>
          <ac:spMkLst>
            <pc:docMk/>
            <pc:sldMk cId="2318638931" sldId="258"/>
            <ac:spMk id="17" creationId="{1418CFD7-2FCF-9D80-77ED-5B7888987B8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6:04.500" v="564" actId="1076"/>
          <ac:spMkLst>
            <pc:docMk/>
            <pc:sldMk cId="2318638931" sldId="258"/>
            <ac:spMk id="18" creationId="{1418CFD7-2FCF-9D80-77ED-5B7888987B8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6:23.500" v="567" actId="14100"/>
          <ac:spMkLst>
            <pc:docMk/>
            <pc:sldMk cId="2318638931" sldId="258"/>
            <ac:spMk id="20" creationId="{4A434D9B-217C-6AFD-8F49-F09C4968F5E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6:36.735" v="571" actId="14100"/>
          <ac:spMkLst>
            <pc:docMk/>
            <pc:sldMk cId="2318638931" sldId="258"/>
            <ac:spMk id="22" creationId="{F4F116DE-B25D-E69E-01A2-9FCC3ED5133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6:50.986" v="575" actId="14100"/>
          <ac:spMkLst>
            <pc:docMk/>
            <pc:sldMk cId="2318638931" sldId="258"/>
            <ac:spMk id="24" creationId="{2EB2A641-8AFE-8625-C7BC-DB38ABCA14B9}"/>
          </ac:spMkLst>
        </pc:spChg>
        <pc:graphicFrameChg chg="mod modGraphic">
          <ac:chgData name="Seetha-ext, Nandini /IN/EXT" userId="S::nandini.seetha-ext@sanofi.com::ce87a8d4-65c2-4323-8ca9-0652ccfab32d" providerId="AD" clId="Web-{773A4CAE-E071-0808-BFBD-1B2143CD7081}" dt="2024-06-14T09:38:09.853" v="785"/>
          <ac:graphicFrameMkLst>
            <pc:docMk/>
            <pc:sldMk cId="2318638931" sldId="258"/>
            <ac:graphicFrameMk id="14" creationId="{3837AE69-9C27-C5E6-E47C-5A7B686D848B}"/>
          </ac:graphicFrameMkLst>
        </pc:graphicFrameChg>
        <pc:picChg chg="del">
          <ac:chgData name="Seetha-ext, Nandini /IN/EXT" userId="S::nandini.seetha-ext@sanofi.com::ce87a8d4-65c2-4323-8ca9-0652ccfab32d" providerId="AD" clId="Web-{773A4CAE-E071-0808-BFBD-1B2143CD7081}" dt="2024-06-14T08:14:51.634" v="515"/>
          <ac:picMkLst>
            <pc:docMk/>
            <pc:sldMk cId="2318638931" sldId="258"/>
            <ac:picMk id="2" creationId="{45A2A4A8-574E-FD38-0A6C-76E5C997D570}"/>
          </ac:picMkLst>
        </pc:picChg>
        <pc:picChg chg="del mod">
          <ac:chgData name="Seetha-ext, Nandini /IN/EXT" userId="S::nandini.seetha-ext@sanofi.com::ce87a8d4-65c2-4323-8ca9-0652ccfab32d" providerId="AD" clId="Web-{773A4CAE-E071-0808-BFBD-1B2143CD7081}" dt="2024-06-14T08:15:31.135" v="522"/>
          <ac:picMkLst>
            <pc:docMk/>
            <pc:sldMk cId="2318638931" sldId="258"/>
            <ac:picMk id="3" creationId="{1228113C-362A-D824-8237-F399161AF1EB}"/>
          </ac:picMkLst>
        </pc:picChg>
        <pc:picChg chg="del">
          <ac:chgData name="Seetha-ext, Nandini /IN/EXT" userId="S::nandini.seetha-ext@sanofi.com::ce87a8d4-65c2-4323-8ca9-0652ccfab32d" providerId="AD" clId="Web-{773A4CAE-E071-0808-BFBD-1B2143CD7081}" dt="2024-06-14T08:15:20.885" v="521"/>
          <ac:picMkLst>
            <pc:docMk/>
            <pc:sldMk cId="2318638931" sldId="258"/>
            <ac:picMk id="4" creationId="{F2E5443E-0E01-5C43-932F-5BA0462D0DCF}"/>
          </ac:picMkLst>
        </pc:picChg>
        <pc:picChg chg="add mod">
          <ac:chgData name="Seetha-ext, Nandini /IN/EXT" userId="S::nandini.seetha-ext@sanofi.com::ce87a8d4-65c2-4323-8ca9-0652ccfab32d" providerId="AD" clId="Web-{773A4CAE-E071-0808-BFBD-1B2143CD7081}" dt="2024-06-14T08:24:19.465" v="539" actId="1076"/>
          <ac:picMkLst>
            <pc:docMk/>
            <pc:sldMk cId="2318638931" sldId="258"/>
            <ac:picMk id="7" creationId="{634BF2EC-0D13-D9D2-8EB5-6F44BE2B2C1A}"/>
          </ac:picMkLst>
        </pc:picChg>
        <pc:picChg chg="del mod">
          <ac:chgData name="Seetha-ext, Nandini /IN/EXT" userId="S::nandini.seetha-ext@sanofi.com::ce87a8d4-65c2-4323-8ca9-0652ccfab32d" providerId="AD" clId="Web-{773A4CAE-E071-0808-BFBD-1B2143CD7081}" dt="2024-06-14T08:15:37.963" v="525"/>
          <ac:picMkLst>
            <pc:docMk/>
            <pc:sldMk cId="2318638931" sldId="258"/>
            <ac:picMk id="10" creationId="{17B52E32-B55D-0F3F-53EB-663369AFC5A4}"/>
          </ac:picMkLst>
        </pc:picChg>
        <pc:picChg chg="add mod">
          <ac:chgData name="Seetha-ext, Nandini /IN/EXT" userId="S::nandini.seetha-ext@sanofi.com::ce87a8d4-65c2-4323-8ca9-0652ccfab32d" providerId="AD" clId="Web-{773A4CAE-E071-0808-BFBD-1B2143CD7081}" dt="2024-06-14T08:24:24.668" v="540" actId="1076"/>
          <ac:picMkLst>
            <pc:docMk/>
            <pc:sldMk cId="2318638931" sldId="258"/>
            <ac:picMk id="13" creationId="{26C7A23C-04B0-B3F3-65C2-DC7841476145}"/>
          </ac:picMkLst>
        </pc:picChg>
      </pc:sldChg>
      <pc:sldChg chg="delSp modSp del">
        <pc:chgData name="Seetha-ext, Nandini /IN/EXT" userId="S::nandini.seetha-ext@sanofi.com::ce87a8d4-65c2-4323-8ca9-0652ccfab32d" providerId="AD" clId="Web-{773A4CAE-E071-0808-BFBD-1B2143CD7081}" dt="2024-06-14T08:28:25.317" v="579"/>
        <pc:sldMkLst>
          <pc:docMk/>
          <pc:sldMk cId="2548082909" sldId="260"/>
        </pc:sldMkLst>
        <pc:spChg chg="del">
          <ac:chgData name="Seetha-ext, Nandini /IN/EXT" userId="S::nandini.seetha-ext@sanofi.com::ce87a8d4-65c2-4323-8ca9-0652ccfab32d" providerId="AD" clId="Web-{773A4CAE-E071-0808-BFBD-1B2143CD7081}" dt="2024-06-14T08:26:59.955" v="576"/>
          <ac:spMkLst>
            <pc:docMk/>
            <pc:sldMk cId="2548082909" sldId="260"/>
            <ac:spMk id="5" creationId="{A6E6A70A-4A83-8A24-A92C-E045C884B0D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27:59.832" v="577" actId="14100"/>
          <ac:spMkLst>
            <pc:docMk/>
            <pc:sldMk cId="2548082909" sldId="260"/>
            <ac:spMk id="6" creationId="{2E5B9BD5-E2E6-AF40-D851-EB33E23E89FA}"/>
          </ac:spMkLst>
        </pc:spChg>
        <pc:picChg chg="mod">
          <ac:chgData name="Seetha-ext, Nandini /IN/EXT" userId="S::nandini.seetha-ext@sanofi.com::ce87a8d4-65c2-4323-8ca9-0652ccfab32d" providerId="AD" clId="Web-{773A4CAE-E071-0808-BFBD-1B2143CD7081}" dt="2024-06-14T08:28:10.801" v="578" actId="1076"/>
          <ac:picMkLst>
            <pc:docMk/>
            <pc:sldMk cId="2548082909" sldId="260"/>
            <ac:picMk id="4" creationId="{3F5E8D3F-0C93-053E-AE58-9FB34E980CAA}"/>
          </ac:picMkLst>
        </pc:picChg>
      </pc:sldChg>
      <pc:sldChg chg="delSp">
        <pc:chgData name="Seetha-ext, Nandini /IN/EXT" userId="S::nandini.seetha-ext@sanofi.com::ce87a8d4-65c2-4323-8ca9-0652ccfab32d" providerId="AD" clId="Web-{773A4CAE-E071-0808-BFBD-1B2143CD7081}" dt="2024-06-14T09:09:47.693" v="699"/>
        <pc:sldMkLst>
          <pc:docMk/>
          <pc:sldMk cId="3837249675" sldId="263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47.693" v="699"/>
          <ac:spMkLst>
            <pc:docMk/>
            <pc:sldMk cId="3837249675" sldId="263"/>
            <ac:spMk id="8" creationId="{C7EFB850-A886-D8B7-91DE-812FF262774D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7:32:22.876" v="54" actId="20577"/>
        <pc:sldMkLst>
          <pc:docMk/>
          <pc:sldMk cId="2284475223" sldId="532"/>
        </pc:sldMkLst>
        <pc:spChg chg="add del">
          <ac:chgData name="Seetha-ext, Nandini /IN/EXT" userId="S::nandini.seetha-ext@sanofi.com::ce87a8d4-65c2-4323-8ca9-0652ccfab32d" providerId="AD" clId="Web-{773A4CAE-E071-0808-BFBD-1B2143CD7081}" dt="2024-06-14T07:25:59.941" v="1"/>
          <ac:spMkLst>
            <pc:docMk/>
            <pc:sldMk cId="2284475223" sldId="532"/>
            <ac:spMk id="9" creationId="{FC9D5CEA-1B45-DF9C-F6EB-C7C989D2FB7A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26:15.379" v="3"/>
          <ac:spMkLst>
            <pc:docMk/>
            <pc:sldMk cId="2284475223" sldId="532"/>
            <ac:spMk id="10" creationId="{3C7A308F-B94F-7F26-52F8-2061135AC29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27:47.398" v="9"/>
          <ac:spMkLst>
            <pc:docMk/>
            <pc:sldMk cId="2284475223" sldId="532"/>
            <ac:spMk id="11" creationId="{89118467-7452-6A2A-BFFA-CEAF697FDAE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28:12.586" v="14" actId="14100"/>
          <ac:spMkLst>
            <pc:docMk/>
            <pc:sldMk cId="2284475223" sldId="532"/>
            <ac:spMk id="12" creationId="{356F6B4F-F55C-BC83-287E-E0E2D526C2A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28:42.416" v="19" actId="14100"/>
          <ac:spMkLst>
            <pc:docMk/>
            <pc:sldMk cId="2284475223" sldId="532"/>
            <ac:spMk id="13" creationId="{B6FC8970-4899-10A0-9F3D-EE9E17E15F7C}"/>
          </ac:spMkLst>
        </pc:spChg>
        <pc:spChg chg="add del mod">
          <ac:chgData name="Seetha-ext, Nandini /IN/EXT" userId="S::nandini.seetha-ext@sanofi.com::ce87a8d4-65c2-4323-8ca9-0652ccfab32d" providerId="AD" clId="Web-{773A4CAE-E071-0808-BFBD-1B2143CD7081}" dt="2024-06-14T07:30:57.623" v="41"/>
          <ac:spMkLst>
            <pc:docMk/>
            <pc:sldMk cId="2284475223" sldId="532"/>
            <ac:spMk id="14" creationId="{8AD430C5-0A37-E2CB-4037-BADFFD1AC507}"/>
          </ac:spMkLst>
        </pc:spChg>
        <pc:spChg chg="add del mod">
          <ac:chgData name="Seetha-ext, Nandini /IN/EXT" userId="S::nandini.seetha-ext@sanofi.com::ce87a8d4-65c2-4323-8ca9-0652ccfab32d" providerId="AD" clId="Web-{773A4CAE-E071-0808-BFBD-1B2143CD7081}" dt="2024-06-14T07:30:55.608" v="40"/>
          <ac:spMkLst>
            <pc:docMk/>
            <pc:sldMk cId="2284475223" sldId="532"/>
            <ac:spMk id="15" creationId="{550B076F-74A3-C25E-2E52-EC7E9D3C1BFA}"/>
          </ac:spMkLst>
        </pc:spChg>
        <pc:spChg chg="add del mod">
          <ac:chgData name="Seetha-ext, Nandini /IN/EXT" userId="S::nandini.seetha-ext@sanofi.com::ce87a8d4-65c2-4323-8ca9-0652ccfab32d" providerId="AD" clId="Web-{773A4CAE-E071-0808-BFBD-1B2143CD7081}" dt="2024-06-14T07:30:53.232" v="39"/>
          <ac:spMkLst>
            <pc:docMk/>
            <pc:sldMk cId="2284475223" sldId="532"/>
            <ac:spMk id="16" creationId="{4EEF70D9-0863-EA55-A86A-CCA4F56F5C15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30:18.966" v="34"/>
          <ac:spMkLst>
            <pc:docMk/>
            <pc:sldMk cId="2284475223" sldId="532"/>
            <ac:spMk id="18" creationId="{EA89E9BD-B32E-9896-53F2-4A85BFE632E1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30:50.045" v="38"/>
          <ac:spMkLst>
            <pc:docMk/>
            <pc:sldMk cId="2284475223" sldId="532"/>
            <ac:spMk id="20" creationId="{79802391-43E0-D07A-E0C0-7A673BF964CD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30:48.185" v="37"/>
          <ac:spMkLst>
            <pc:docMk/>
            <pc:sldMk cId="2284475223" sldId="532"/>
            <ac:spMk id="22" creationId="{5F8A3FBB-EA69-0B5E-B5D2-B1F7B41FE5B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1:46.844" v="46"/>
          <ac:spMkLst>
            <pc:docMk/>
            <pc:sldMk cId="2284475223" sldId="532"/>
            <ac:spMk id="24" creationId="{F60C1AD1-3476-C52D-FC99-769A31998EB3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32:02.063" v="48"/>
          <ac:spMkLst>
            <pc:docMk/>
            <pc:sldMk cId="2284475223" sldId="532"/>
            <ac:spMk id="26" creationId="{4E4A3852-F3E0-8C1D-B4CE-2426C89BBA4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2:13.735" v="51" actId="20577"/>
          <ac:spMkLst>
            <pc:docMk/>
            <pc:sldMk cId="2284475223" sldId="532"/>
            <ac:spMk id="27" creationId="{2A108435-62F3-6311-38FC-57DB34247452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2:22.876" v="54" actId="20577"/>
          <ac:spMkLst>
            <pc:docMk/>
            <pc:sldMk cId="2284475223" sldId="532"/>
            <ac:spMk id="28" creationId="{C9FF8302-1025-F738-F35D-8E2D1DC098BD}"/>
          </ac:spMkLst>
        </pc:spChg>
        <pc:picChg chg="mod">
          <ac:chgData name="Seetha-ext, Nandini /IN/EXT" userId="S::nandini.seetha-ext@sanofi.com::ce87a8d4-65c2-4323-8ca9-0652ccfab32d" providerId="AD" clId="Web-{773A4CAE-E071-0808-BFBD-1B2143CD7081}" dt="2024-06-14T07:28:29.931" v="16" actId="1076"/>
          <ac:picMkLst>
            <pc:docMk/>
            <pc:sldMk cId="2284475223" sldId="532"/>
            <ac:picMk id="4" creationId="{2EBEB999-47D9-19A7-4102-B43EFDAAEA9C}"/>
          </ac:picMkLst>
        </pc:picChg>
      </pc:sldChg>
      <pc:sldChg chg="addSp modSp">
        <pc:chgData name="Seetha-ext, Nandini /IN/EXT" userId="S::nandini.seetha-ext@sanofi.com::ce87a8d4-65c2-4323-8ca9-0652ccfab32d" providerId="AD" clId="Web-{773A4CAE-E071-0808-BFBD-1B2143CD7081}" dt="2024-06-14T07:48:07.627" v="248" actId="1076"/>
        <pc:sldMkLst>
          <pc:docMk/>
          <pc:sldMk cId="2121468758" sldId="536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46:55.484" v="225" actId="14100"/>
          <ac:spMkLst>
            <pc:docMk/>
            <pc:sldMk cId="2121468758" sldId="536"/>
            <ac:spMk id="11" creationId="{11418F02-CFF5-2585-0F7B-09619424150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08.844" v="230" actId="14100"/>
          <ac:spMkLst>
            <pc:docMk/>
            <pc:sldMk cId="2121468758" sldId="536"/>
            <ac:spMk id="13" creationId="{FAEFC8C0-0FDA-97B8-5E51-75BFDD0294D7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15.297" v="232" actId="1076"/>
          <ac:spMkLst>
            <pc:docMk/>
            <pc:sldMk cId="2121468758" sldId="536"/>
            <ac:spMk id="15" creationId="{56CDA5BA-23E8-C4E9-3D5B-0A67476832E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26.235" v="235" actId="14100"/>
          <ac:spMkLst>
            <pc:docMk/>
            <pc:sldMk cId="2121468758" sldId="536"/>
            <ac:spMk id="17" creationId="{89C0ABC7-88AB-2306-7A67-3A0FC8E4B05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41.970" v="238" actId="1076"/>
          <ac:spMkLst>
            <pc:docMk/>
            <pc:sldMk cId="2121468758" sldId="536"/>
            <ac:spMk id="19" creationId="{346F7215-ED16-EDC5-7FCB-480A117A09E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50.548" v="241" actId="1076"/>
          <ac:spMkLst>
            <pc:docMk/>
            <pc:sldMk cId="2121468758" sldId="536"/>
            <ac:spMk id="21" creationId="{45B6D062-D095-128C-8C37-595BB93C39D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7:59.486" v="244" actId="1076"/>
          <ac:spMkLst>
            <pc:docMk/>
            <pc:sldMk cId="2121468758" sldId="536"/>
            <ac:spMk id="23" creationId="{7B5A585F-106E-9D5F-8F5E-1ADE297CE8B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8:07.627" v="248" actId="1076"/>
          <ac:spMkLst>
            <pc:docMk/>
            <pc:sldMk cId="2121468758" sldId="536"/>
            <ac:spMk id="25" creationId="{35D95A37-0003-069B-EFA3-F97B9EBD5342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7:50:28.319" v="281" actId="14100"/>
        <pc:sldMkLst>
          <pc:docMk/>
          <pc:sldMk cId="355639405" sldId="537"/>
        </pc:sldMkLst>
        <pc:spChg chg="mod">
          <ac:chgData name="Seetha-ext, Nandini /IN/EXT" userId="S::nandini.seetha-ext@sanofi.com::ce87a8d4-65c2-4323-8ca9-0652ccfab32d" providerId="AD" clId="Web-{773A4CAE-E071-0808-BFBD-1B2143CD7081}" dt="2024-06-14T07:48:27.971" v="250" actId="20577"/>
          <ac:spMkLst>
            <pc:docMk/>
            <pc:sldMk cId="355639405" sldId="537"/>
            <ac:spMk id="8" creationId="{47AE96D0-603E-1675-B3AB-E1B40E7ABE6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9:35.239" v="268" actId="1076"/>
          <ac:spMkLst>
            <pc:docMk/>
            <pc:sldMk cId="355639405" sldId="537"/>
            <ac:spMk id="10" creationId="{C3C5B055-6973-285F-D0AE-F5A72255A5D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0:28.319" v="281" actId="14100"/>
          <ac:spMkLst>
            <pc:docMk/>
            <pc:sldMk cId="355639405" sldId="537"/>
            <ac:spMk id="12" creationId="{6FA741A1-345F-1E74-CE13-A90994CA60A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9:03.238" v="259" actId="14100"/>
          <ac:spMkLst>
            <pc:docMk/>
            <pc:sldMk cId="355639405" sldId="537"/>
            <ac:spMk id="14" creationId="{58DA237C-1017-3AC0-F155-6B16FFC4F1D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9:27.989" v="265" actId="1076"/>
          <ac:spMkLst>
            <pc:docMk/>
            <pc:sldMk cId="355639405" sldId="537"/>
            <ac:spMk id="16" creationId="{B7588C45-7955-7024-DA1C-81D3644010E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9:46.802" v="271" actId="1076"/>
          <ac:spMkLst>
            <pc:docMk/>
            <pc:sldMk cId="355639405" sldId="537"/>
            <ac:spMk id="17" creationId="{171A065A-8697-C93C-B0D8-B65FDA28C64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0:16.194" v="279" actId="1076"/>
          <ac:spMkLst>
            <pc:docMk/>
            <pc:sldMk cId="355639405" sldId="537"/>
            <ac:spMk id="18" creationId="{2F80CFA0-45A7-F467-00B5-BE7753A04EC9}"/>
          </ac:spMkLst>
        </pc:spChg>
        <pc:picChg chg="add del">
          <ac:chgData name="Seetha-ext, Nandini /IN/EXT" userId="S::nandini.seetha-ext@sanofi.com::ce87a8d4-65c2-4323-8ca9-0652ccfab32d" providerId="AD" clId="Web-{773A4CAE-E071-0808-BFBD-1B2143CD7081}" dt="2024-06-14T07:49:21.192" v="263"/>
          <ac:picMkLst>
            <pc:docMk/>
            <pc:sldMk cId="355639405" sldId="537"/>
            <ac:picMk id="6" creationId="{D026724A-6E6A-AF04-5C5A-DC57575BA94F}"/>
          </ac:picMkLst>
        </pc:picChg>
      </pc:sldChg>
      <pc:sldChg chg="addSp modSp">
        <pc:chgData name="Seetha-ext, Nandini /IN/EXT" userId="S::nandini.seetha-ext@sanofi.com::ce87a8d4-65c2-4323-8ca9-0652ccfab32d" providerId="AD" clId="Web-{773A4CAE-E071-0808-BFBD-1B2143CD7081}" dt="2024-06-14T11:43:29.074" v="786" actId="20577"/>
        <pc:sldMkLst>
          <pc:docMk/>
          <pc:sldMk cId="2058100461" sldId="538"/>
        </pc:sldMkLst>
        <pc:spChg chg="mod">
          <ac:chgData name="Seetha-ext, Nandini /IN/EXT" userId="S::nandini.seetha-ext@sanofi.com::ce87a8d4-65c2-4323-8ca9-0652ccfab32d" providerId="AD" clId="Web-{773A4CAE-E071-0808-BFBD-1B2143CD7081}" dt="2024-06-14T11:43:29.074" v="786" actId="20577"/>
          <ac:spMkLst>
            <pc:docMk/>
            <pc:sldMk cId="2058100461" sldId="538"/>
            <ac:spMk id="8" creationId="{47AE96D0-603E-1675-B3AB-E1B40E7ABE6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2:03.463" v="302" actId="1076"/>
          <ac:spMkLst>
            <pc:docMk/>
            <pc:sldMk cId="2058100461" sldId="538"/>
            <ac:spMk id="10" creationId="{A4AACCC6-F0B9-F847-F929-BE6A85C1E62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2:25.198" v="309" actId="14100"/>
          <ac:spMkLst>
            <pc:docMk/>
            <pc:sldMk cId="2058100461" sldId="538"/>
            <ac:spMk id="12" creationId="{108F9374-2735-9653-C4A4-DFC4B3E8D77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1:26.415" v="293" actId="14100"/>
          <ac:spMkLst>
            <pc:docMk/>
            <pc:sldMk cId="2058100461" sldId="538"/>
            <ac:spMk id="14" creationId="{04638410-63BA-7124-DD49-C1BDC158F1D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1:41.665" v="298" actId="14100"/>
          <ac:spMkLst>
            <pc:docMk/>
            <pc:sldMk cId="2058100461" sldId="538"/>
            <ac:spMk id="16" creationId="{D0B9E27F-FFF7-B8A0-E698-3472CB24F29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2:37.714" v="313" actId="1076"/>
          <ac:spMkLst>
            <pc:docMk/>
            <pc:sldMk cId="2058100461" sldId="538"/>
            <ac:spMk id="17" creationId="{6615696E-13EC-D150-99A8-4E3342FF2208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2:28.792" v="311" actId="20577"/>
          <ac:spMkLst>
            <pc:docMk/>
            <pc:sldMk cId="2058100461" sldId="538"/>
            <ac:spMk id="18" creationId="{FD496A34-AFB8-80BE-2C03-C9F5C0F81A27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54:17.186" v="343" actId="14100"/>
        <pc:sldMkLst>
          <pc:docMk/>
          <pc:sldMk cId="142007562" sldId="539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52:54.652" v="315" actId="1076"/>
          <ac:spMkLst>
            <pc:docMk/>
            <pc:sldMk cId="142007562" sldId="539"/>
            <ac:spMk id="10" creationId="{7ACD89E0-8773-52BA-B813-8CADC1346AD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3:11.965" v="324" actId="20577"/>
          <ac:spMkLst>
            <pc:docMk/>
            <pc:sldMk cId="142007562" sldId="539"/>
            <ac:spMk id="12" creationId="{4E78CAC2-79B3-C1E4-ECD4-A70828BB7AE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3:08.137" v="323" actId="20577"/>
          <ac:spMkLst>
            <pc:docMk/>
            <pc:sldMk cId="142007562" sldId="539"/>
            <ac:spMk id="14" creationId="{C5387A42-8E52-478C-0CEC-BB111DD519F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4:17.186" v="343" actId="14100"/>
          <ac:spMkLst>
            <pc:docMk/>
            <pc:sldMk cId="142007562" sldId="539"/>
            <ac:spMk id="16" creationId="{8F3853B4-C192-A604-98F1-141902501D4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3:53.263" v="337" actId="14100"/>
          <ac:spMkLst>
            <pc:docMk/>
            <pc:sldMk cId="142007562" sldId="539"/>
            <ac:spMk id="18" creationId="{25FBF625-35AC-BCE5-68AC-C523ED4FD59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54:07.233" v="340" actId="1076"/>
          <ac:spMkLst>
            <pc:docMk/>
            <pc:sldMk cId="142007562" sldId="539"/>
            <ac:spMk id="20" creationId="{D4E9B7B8-DD82-590B-6146-26D90EC6B2C8}"/>
          </ac:spMkLst>
        </pc:spChg>
        <pc:picChg chg="mod">
          <ac:chgData name="Seetha-ext, Nandini /IN/EXT" userId="S::nandini.seetha-ext@sanofi.com::ce87a8d4-65c2-4323-8ca9-0652ccfab32d" providerId="AD" clId="Web-{773A4CAE-E071-0808-BFBD-1B2143CD7081}" dt="2024-06-14T07:53:02.949" v="321" actId="1076"/>
          <ac:picMkLst>
            <pc:docMk/>
            <pc:sldMk cId="142007562" sldId="539"/>
            <ac:picMk id="4" creationId="{39B104B2-19C0-D883-16A7-3DB01355CFA1}"/>
          </ac:picMkLst>
        </pc:picChg>
        <pc:picChg chg="mod">
          <ac:chgData name="Seetha-ext, Nandini /IN/EXT" userId="S::nandini.seetha-ext@sanofi.com::ce87a8d4-65c2-4323-8ca9-0652ccfab32d" providerId="AD" clId="Web-{773A4CAE-E071-0808-BFBD-1B2143CD7081}" dt="2024-06-14T07:53:34.216" v="331" actId="1076"/>
          <ac:picMkLst>
            <pc:docMk/>
            <pc:sldMk cId="142007562" sldId="539"/>
            <ac:picMk id="6" creationId="{689F1AD9-028D-2DD6-C62B-4D921BF4D73C}"/>
          </ac:picMkLst>
        </pc:picChg>
      </pc:sldChg>
      <pc:sldChg chg="delSp">
        <pc:chgData name="Seetha-ext, Nandini /IN/EXT" userId="S::nandini.seetha-ext@sanofi.com::ce87a8d4-65c2-4323-8ca9-0652ccfab32d" providerId="AD" clId="Web-{773A4CAE-E071-0808-BFBD-1B2143CD7081}" dt="2024-06-14T09:09:28.880" v="695"/>
        <pc:sldMkLst>
          <pc:docMk/>
          <pc:sldMk cId="2596406573" sldId="540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28.880" v="695"/>
          <ac:spMkLst>
            <pc:docMk/>
            <pc:sldMk cId="2596406573" sldId="540"/>
            <ac:spMk id="5" creationId="{424F5809-B4E0-C9A2-31C6-E20BAC22CA6E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34:07.255" v="80" actId="1076"/>
        <pc:sldMkLst>
          <pc:docMk/>
          <pc:sldMk cId="1129052134" sldId="544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32:50.049" v="58" actId="14100"/>
          <ac:spMkLst>
            <pc:docMk/>
            <pc:sldMk cId="1129052134" sldId="544"/>
            <ac:spMk id="6" creationId="{41D9546F-70D0-A339-3B6B-9ECC4F830767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3:17.144" v="66" actId="14100"/>
          <ac:spMkLst>
            <pc:docMk/>
            <pc:sldMk cId="1129052134" sldId="544"/>
            <ac:spMk id="12" creationId="{773017E4-2C79-BA38-9079-1640A60547A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3:34.644" v="71" actId="14100"/>
          <ac:spMkLst>
            <pc:docMk/>
            <pc:sldMk cId="1129052134" sldId="544"/>
            <ac:spMk id="14" creationId="{3C7BFAB9-CC4A-31EC-A20B-9EB23AF0B31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3:50.145" v="74" actId="20577"/>
          <ac:spMkLst>
            <pc:docMk/>
            <pc:sldMk cId="1129052134" sldId="544"/>
            <ac:spMk id="16" creationId="{BEABF69D-843A-CC98-837C-AEC734B6C4A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4:00.332" v="77" actId="1076"/>
          <ac:spMkLst>
            <pc:docMk/>
            <pc:sldMk cId="1129052134" sldId="544"/>
            <ac:spMk id="18" creationId="{32C8B3F5-0AC9-8EF8-50B6-BAA3B20E386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4:07.255" v="80" actId="1076"/>
          <ac:spMkLst>
            <pc:docMk/>
            <pc:sldMk cId="1129052134" sldId="544"/>
            <ac:spMk id="20" creationId="{B30CDDE4-0628-1129-9F08-EAB10C5139CD}"/>
          </ac:spMkLst>
        </pc:spChg>
      </pc:sldChg>
      <pc:sldChg chg="addSp del">
        <pc:chgData name="Seetha-ext, Nandini /IN/EXT" userId="S::nandini.seetha-ext@sanofi.com::ce87a8d4-65c2-4323-8ca9-0652ccfab32d" providerId="AD" clId="Web-{773A4CAE-E071-0808-BFBD-1B2143CD7081}" dt="2024-06-14T07:34:37.552" v="83"/>
        <pc:sldMkLst>
          <pc:docMk/>
          <pc:sldMk cId="832458253" sldId="545"/>
        </pc:sldMkLst>
        <pc:spChg chg="add">
          <ac:chgData name="Seetha-ext, Nandini /IN/EXT" userId="S::nandini.seetha-ext@sanofi.com::ce87a8d4-65c2-4323-8ca9-0652ccfab32d" providerId="AD" clId="Web-{773A4CAE-E071-0808-BFBD-1B2143CD7081}" dt="2024-06-14T07:34:14.192" v="81"/>
          <ac:spMkLst>
            <pc:docMk/>
            <pc:sldMk cId="832458253" sldId="545"/>
            <ac:spMk id="5" creationId="{BF1857EB-A3ED-295B-FC0D-01F9DF9A8210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36:53.385" v="108" actId="1076"/>
        <pc:sldMkLst>
          <pc:docMk/>
          <pc:sldMk cId="1304609456" sldId="546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36:32.369" v="102" actId="1076"/>
          <ac:spMkLst>
            <pc:docMk/>
            <pc:sldMk cId="1304609456" sldId="546"/>
            <ac:spMk id="5" creationId="{CCEFCC68-A406-6DEB-0488-741BDAA1B77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5:42.273" v="90" actId="14100"/>
          <ac:spMkLst>
            <pc:docMk/>
            <pc:sldMk cId="1304609456" sldId="546"/>
            <ac:spMk id="12" creationId="{38116BBB-19ED-CA6B-2679-0F5A733246A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6:03.009" v="94" actId="14100"/>
          <ac:spMkLst>
            <pc:docMk/>
            <pc:sldMk cId="1304609456" sldId="546"/>
            <ac:spMk id="14" creationId="{0FDB25F0-8188-863B-6A80-72F62FEF809A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6:21.572" v="99" actId="1076"/>
          <ac:spMkLst>
            <pc:docMk/>
            <pc:sldMk cId="1304609456" sldId="546"/>
            <ac:spMk id="16" creationId="{B02390C0-DD24-C787-4016-6E8D50142CA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6:45.151" v="105" actId="20577"/>
          <ac:spMkLst>
            <pc:docMk/>
            <pc:sldMk cId="1304609456" sldId="546"/>
            <ac:spMk id="17" creationId="{539FB81D-009D-FA29-7FA7-A4CB1F8C2C8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6:53.385" v="108" actId="1076"/>
          <ac:spMkLst>
            <pc:docMk/>
            <pc:sldMk cId="1304609456" sldId="546"/>
            <ac:spMk id="18" creationId="{001CF9D3-121E-B539-D766-FA930908F99A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38:24.060" v="128" actId="1076"/>
        <pc:sldMkLst>
          <pc:docMk/>
          <pc:sldMk cId="583600298" sldId="547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37:16.964" v="111" actId="1076"/>
          <ac:spMkLst>
            <pc:docMk/>
            <pc:sldMk cId="583600298" sldId="547"/>
            <ac:spMk id="5" creationId="{CDB60BCF-4A36-A0F3-EC7C-F63E4B00D958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7:26.058" v="113" actId="1076"/>
          <ac:spMkLst>
            <pc:docMk/>
            <pc:sldMk cId="583600298" sldId="547"/>
            <ac:spMk id="11" creationId="{2CE691E2-5478-2CD6-3D8C-5A4896E87C88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7:40.996" v="118" actId="14100"/>
          <ac:spMkLst>
            <pc:docMk/>
            <pc:sldMk cId="583600298" sldId="547"/>
            <ac:spMk id="14" creationId="{E732F83F-6953-0BB0-820F-F9BF7A9F462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7:54.809" v="121" actId="20577"/>
          <ac:spMkLst>
            <pc:docMk/>
            <pc:sldMk cId="583600298" sldId="547"/>
            <ac:spMk id="16" creationId="{16EB0F28-C847-DC05-E487-86E3252E425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8:11.357" v="124" actId="1076"/>
          <ac:spMkLst>
            <pc:docMk/>
            <pc:sldMk cId="583600298" sldId="547"/>
            <ac:spMk id="18" creationId="{B5E3699E-5182-21CA-6743-09CCCBDC74B8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8:24.060" v="128" actId="1076"/>
          <ac:spMkLst>
            <pc:docMk/>
            <pc:sldMk cId="583600298" sldId="547"/>
            <ac:spMk id="20" creationId="{5DFEA48D-3026-F67B-03FC-C0CB4F7E2133}"/>
          </ac:spMkLst>
        </pc:spChg>
        <pc:picChg chg="mod">
          <ac:chgData name="Seetha-ext, Nandini /IN/EXT" userId="S::nandini.seetha-ext@sanofi.com::ce87a8d4-65c2-4323-8ca9-0652ccfab32d" providerId="AD" clId="Web-{773A4CAE-E071-0808-BFBD-1B2143CD7081}" dt="2024-06-14T07:37:13.277" v="110" actId="1076"/>
          <ac:picMkLst>
            <pc:docMk/>
            <pc:sldMk cId="583600298" sldId="547"/>
            <ac:picMk id="6" creationId="{40134E0C-AF50-0E1D-176F-4EB4E8D70A2D}"/>
          </ac:picMkLst>
        </pc:picChg>
        <pc:picChg chg="mod">
          <ac:chgData name="Seetha-ext, Nandini /IN/EXT" userId="S::nandini.seetha-ext@sanofi.com::ce87a8d4-65c2-4323-8ca9-0652ccfab32d" providerId="AD" clId="Web-{773A4CAE-E071-0808-BFBD-1B2143CD7081}" dt="2024-06-14T07:37:33.058" v="115" actId="1076"/>
          <ac:picMkLst>
            <pc:docMk/>
            <pc:sldMk cId="583600298" sldId="547"/>
            <ac:picMk id="12" creationId="{C9EBB473-3E9E-5B1E-3086-540CEEF7F238}"/>
          </ac:picMkLst>
        </pc:picChg>
      </pc:sldChg>
      <pc:sldChg chg="del">
        <pc:chgData name="Seetha-ext, Nandini /IN/EXT" userId="S::nandini.seetha-ext@sanofi.com::ce87a8d4-65c2-4323-8ca9-0652ccfab32d" providerId="AD" clId="Web-{773A4CAE-E071-0808-BFBD-1B2143CD7081}" dt="2024-06-14T07:34:53.959" v="85"/>
        <pc:sldMkLst>
          <pc:docMk/>
          <pc:sldMk cId="1843859488" sldId="548"/>
        </pc:sldMkLst>
      </pc:sldChg>
      <pc:sldChg chg="addSp modSp">
        <pc:chgData name="Seetha-ext, Nandini /IN/EXT" userId="S::nandini.seetha-ext@sanofi.com::ce87a8d4-65c2-4323-8ca9-0652ccfab32d" providerId="AD" clId="Web-{773A4CAE-E071-0808-BFBD-1B2143CD7081}" dt="2024-06-14T07:40:00.001" v="151" actId="14100"/>
        <pc:sldMkLst>
          <pc:docMk/>
          <pc:sldMk cId="468543412" sldId="549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38:45.373" v="130" actId="1076"/>
          <ac:spMkLst>
            <pc:docMk/>
            <pc:sldMk cId="468543412" sldId="549"/>
            <ac:spMk id="10" creationId="{B97794C7-468D-4DB8-3EE5-C304A1EC1DA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9:01.077" v="136" actId="20577"/>
          <ac:spMkLst>
            <pc:docMk/>
            <pc:sldMk cId="468543412" sldId="549"/>
            <ac:spMk id="12" creationId="{542CA7D3-EED9-84B6-B360-3C24802EE0B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9:49.485" v="147" actId="1076"/>
          <ac:spMkLst>
            <pc:docMk/>
            <pc:sldMk cId="468543412" sldId="549"/>
            <ac:spMk id="14" creationId="{F9A926F8-2823-8133-7223-DD9CC154300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9:26.562" v="140" actId="14100"/>
          <ac:spMkLst>
            <pc:docMk/>
            <pc:sldMk cId="468543412" sldId="549"/>
            <ac:spMk id="16" creationId="{48B59971-0F3D-5FD7-78DA-EE26034D68B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39:43.157" v="146" actId="1076"/>
          <ac:spMkLst>
            <pc:docMk/>
            <pc:sldMk cId="468543412" sldId="549"/>
            <ac:spMk id="18" creationId="{B97C80AC-13C1-AF35-50EA-DA7A2D124E2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0:00.001" v="151" actId="14100"/>
          <ac:spMkLst>
            <pc:docMk/>
            <pc:sldMk cId="468543412" sldId="549"/>
            <ac:spMk id="20" creationId="{59B551F4-E506-C63C-ABFA-7C9502AFB7C7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41:32.629" v="175" actId="1076"/>
        <pc:sldMkLst>
          <pc:docMk/>
          <pc:sldMk cId="2183720048" sldId="550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40:37.237" v="158" actId="14100"/>
          <ac:spMkLst>
            <pc:docMk/>
            <pc:sldMk cId="2183720048" sldId="550"/>
            <ac:spMk id="10" creationId="{2B5E17C4-6284-89FC-664A-F2BDFE681EB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0:50.362" v="163" actId="14100"/>
          <ac:spMkLst>
            <pc:docMk/>
            <pc:sldMk cId="2183720048" sldId="550"/>
            <ac:spMk id="12" creationId="{DC7A5DFF-ED85-B992-7FE5-FC731371909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1:01.534" v="166" actId="14100"/>
          <ac:spMkLst>
            <pc:docMk/>
            <pc:sldMk cId="2183720048" sldId="550"/>
            <ac:spMk id="14" creationId="{D85A39A0-AC7C-4DA3-D117-F1EC04651F5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1:16.660" v="169" actId="1076"/>
          <ac:spMkLst>
            <pc:docMk/>
            <pc:sldMk cId="2183720048" sldId="550"/>
            <ac:spMk id="16" creationId="{4A41ADAA-8EAC-9948-9DB2-31E85EBF2B2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1:25.316" v="172" actId="1076"/>
          <ac:spMkLst>
            <pc:docMk/>
            <pc:sldMk cId="2183720048" sldId="550"/>
            <ac:spMk id="18" creationId="{CC7E88FC-A8BB-C19D-986A-5309B885D51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1:32.629" v="175" actId="1076"/>
          <ac:spMkLst>
            <pc:docMk/>
            <pc:sldMk cId="2183720048" sldId="550"/>
            <ac:spMk id="20" creationId="{537FF0E7-89C2-513A-8BA6-3294AE8D4320}"/>
          </ac:spMkLst>
        </pc:spChg>
      </pc:sldChg>
      <pc:sldChg chg="del">
        <pc:chgData name="Seetha-ext, Nandini /IN/EXT" userId="S::nandini.seetha-ext@sanofi.com::ce87a8d4-65c2-4323-8ca9-0652ccfab32d" providerId="AD" clId="Web-{773A4CAE-E071-0808-BFBD-1B2143CD7081}" dt="2024-06-14T07:43:44.321" v="176"/>
        <pc:sldMkLst>
          <pc:docMk/>
          <pc:sldMk cId="1247795189" sldId="551"/>
        </pc:sldMkLst>
      </pc:sldChg>
      <pc:sldChg chg="addSp modSp">
        <pc:chgData name="Seetha-ext, Nandini /IN/EXT" userId="S::nandini.seetha-ext@sanofi.com::ce87a8d4-65c2-4323-8ca9-0652ccfab32d" providerId="AD" clId="Web-{773A4CAE-E071-0808-BFBD-1B2143CD7081}" dt="2024-06-14T07:45:55.825" v="211" actId="1076"/>
        <pc:sldMkLst>
          <pc:docMk/>
          <pc:sldMk cId="2383965587" sldId="552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45:37.653" v="204" actId="14100"/>
          <ac:spMkLst>
            <pc:docMk/>
            <pc:sldMk cId="2383965587" sldId="552"/>
            <ac:spMk id="10" creationId="{3371E81E-422E-34F5-6C6B-BE72A940186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4:19.385" v="184" actId="14100"/>
          <ac:spMkLst>
            <pc:docMk/>
            <pc:sldMk cId="2383965587" sldId="552"/>
            <ac:spMk id="12" creationId="{782A51AA-8B2B-91CC-811E-AD9D3EA2184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4:37.573" v="190" actId="14100"/>
          <ac:spMkLst>
            <pc:docMk/>
            <pc:sldMk cId="2383965587" sldId="552"/>
            <ac:spMk id="14" creationId="{E4F5F532-2753-99C2-F913-5A6EBF8778A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5:33.528" v="203" actId="1076"/>
          <ac:spMkLst>
            <pc:docMk/>
            <pc:sldMk cId="2383965587" sldId="552"/>
            <ac:spMk id="16" creationId="{263C00F7-AD11-F62E-CC50-EF320CB3A03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5:45.466" v="208" actId="1076"/>
          <ac:spMkLst>
            <pc:docMk/>
            <pc:sldMk cId="2383965587" sldId="552"/>
            <ac:spMk id="18" creationId="{C7E4F0C4-856F-20F5-F550-80B6D3F48E7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5:55.825" v="211" actId="1076"/>
          <ac:spMkLst>
            <pc:docMk/>
            <pc:sldMk cId="2383965587" sldId="552"/>
            <ac:spMk id="20" creationId="{F915F85E-831F-C6B8-4602-D6A263F2064F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7:46:19.061" v="221" actId="1076"/>
        <pc:sldMkLst>
          <pc:docMk/>
          <pc:sldMk cId="3861749218" sldId="553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44:58.558" v="194" actId="14100"/>
          <ac:spMkLst>
            <pc:docMk/>
            <pc:sldMk cId="3861749218" sldId="553"/>
            <ac:spMk id="10" creationId="{E24C1BAE-D6BC-71D3-F3C4-1832E071549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5:07.761" v="196" actId="1076"/>
          <ac:spMkLst>
            <pc:docMk/>
            <pc:sldMk cId="3861749218" sldId="553"/>
            <ac:spMk id="12" creationId="{C284B774-4B82-C76F-F63B-E8F0B7DE154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5:15.058" v="198" actId="1076"/>
          <ac:spMkLst>
            <pc:docMk/>
            <pc:sldMk cId="3861749218" sldId="553"/>
            <ac:spMk id="14" creationId="{FEED3715-7963-8A0F-61B4-6ED8C8F5FF26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6:06.357" v="215" actId="1076"/>
          <ac:spMkLst>
            <pc:docMk/>
            <pc:sldMk cId="3861749218" sldId="553"/>
            <ac:spMk id="16" creationId="{C3B5030E-7177-8139-FADB-70F1A3B5782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6:11.357" v="217" actId="1076"/>
          <ac:spMkLst>
            <pc:docMk/>
            <pc:sldMk cId="3861749218" sldId="553"/>
            <ac:spMk id="18" creationId="{12F6E9EA-408D-F11E-0C76-50686C8A53EE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7:46:19.061" v="221" actId="1076"/>
          <ac:spMkLst>
            <pc:docMk/>
            <pc:sldMk cId="3861749218" sldId="553"/>
            <ac:spMk id="20" creationId="{FB3E7D44-6A87-4836-3A51-BE0C5D425A9D}"/>
          </ac:spMkLst>
        </pc:spChg>
      </pc:sldChg>
      <pc:sldChg chg="del">
        <pc:chgData name="Seetha-ext, Nandini /IN/EXT" userId="S::nandini.seetha-ext@sanofi.com::ce87a8d4-65c2-4323-8ca9-0652ccfab32d" providerId="AD" clId="Web-{773A4CAE-E071-0808-BFBD-1B2143CD7081}" dt="2024-06-14T07:35:06.569" v="86"/>
        <pc:sldMkLst>
          <pc:docMk/>
          <pc:sldMk cId="2062921135" sldId="554"/>
        </pc:sldMkLst>
      </pc:sldChg>
      <pc:sldChg chg="modSp">
        <pc:chgData name="Seetha-ext, Nandini /IN/EXT" userId="S::nandini.seetha-ext@sanofi.com::ce87a8d4-65c2-4323-8ca9-0652ccfab32d" providerId="AD" clId="Web-{773A4CAE-E071-0808-BFBD-1B2143CD7081}" dt="2024-06-14T08:35:24.425" v="635" actId="20577"/>
        <pc:sldMkLst>
          <pc:docMk/>
          <pc:sldMk cId="3268344102" sldId="2147471218"/>
        </pc:sldMkLst>
        <pc:spChg chg="mod">
          <ac:chgData name="Seetha-ext, Nandini /IN/EXT" userId="S::nandini.seetha-ext@sanofi.com::ce87a8d4-65c2-4323-8ca9-0652ccfab32d" providerId="AD" clId="Web-{773A4CAE-E071-0808-BFBD-1B2143CD7081}" dt="2024-06-14T08:35:24.425" v="635" actId="20577"/>
          <ac:spMkLst>
            <pc:docMk/>
            <pc:sldMk cId="3268344102" sldId="2147471218"/>
            <ac:spMk id="5" creationId="{D87F514B-E39C-E054-0501-B5FE791296BD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8:35:13.190" v="634" actId="20577"/>
        <pc:sldMkLst>
          <pc:docMk/>
          <pc:sldMk cId="3857935955" sldId="2147471219"/>
        </pc:sldMkLst>
        <pc:spChg chg="mod">
          <ac:chgData name="Seetha-ext, Nandini /IN/EXT" userId="S::nandini.seetha-ext@sanofi.com::ce87a8d4-65c2-4323-8ca9-0652ccfab32d" providerId="AD" clId="Web-{773A4CAE-E071-0808-BFBD-1B2143CD7081}" dt="2024-06-14T08:35:13.190" v="634" actId="20577"/>
          <ac:spMkLst>
            <pc:docMk/>
            <pc:sldMk cId="3857935955" sldId="2147471219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8:35:04.924" v="633" actId="20577"/>
        <pc:sldMkLst>
          <pc:docMk/>
          <pc:sldMk cId="395181706" sldId="2147471220"/>
        </pc:sldMkLst>
        <pc:spChg chg="mod">
          <ac:chgData name="Seetha-ext, Nandini /IN/EXT" userId="S::nandini.seetha-ext@sanofi.com::ce87a8d4-65c2-4323-8ca9-0652ccfab32d" providerId="AD" clId="Web-{773A4CAE-E071-0808-BFBD-1B2143CD7081}" dt="2024-06-14T08:35:04.924" v="633" actId="20577"/>
          <ac:spMkLst>
            <pc:docMk/>
            <pc:sldMk cId="395181706" sldId="2147471220"/>
            <ac:spMk id="5" creationId="{D49574F0-1C57-144D-1F8B-C7090287E665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8:35:35.378" v="636" actId="1076"/>
        <pc:sldMkLst>
          <pc:docMk/>
          <pc:sldMk cId="4220515414" sldId="2147471221"/>
        </pc:sldMkLst>
        <pc:spChg chg="mod">
          <ac:chgData name="Seetha-ext, Nandini /IN/EXT" userId="S::nandini.seetha-ext@sanofi.com::ce87a8d4-65c2-4323-8ca9-0652ccfab32d" providerId="AD" clId="Web-{773A4CAE-E071-0808-BFBD-1B2143CD7081}" dt="2024-06-14T08:34:54.283" v="632" actId="20577"/>
          <ac:spMkLst>
            <pc:docMk/>
            <pc:sldMk cId="4220515414" sldId="2147471221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35:35.378" v="636" actId="1076"/>
          <ac:spMkLst>
            <pc:docMk/>
            <pc:sldMk cId="4220515414" sldId="2147471221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8:34:27.298" v="628" actId="20577"/>
        <pc:sldMkLst>
          <pc:docMk/>
          <pc:sldMk cId="2671950319" sldId="2147471222"/>
        </pc:sldMkLst>
        <pc:spChg chg="mod">
          <ac:chgData name="Seetha-ext, Nandini /IN/EXT" userId="S::nandini.seetha-ext@sanofi.com::ce87a8d4-65c2-4323-8ca9-0652ccfab32d" providerId="AD" clId="Web-{773A4CAE-E071-0808-BFBD-1B2143CD7081}" dt="2024-06-14T08:34:27.298" v="628" actId="20577"/>
          <ac:spMkLst>
            <pc:docMk/>
            <pc:sldMk cId="2671950319" sldId="2147471222"/>
            <ac:spMk id="5" creationId="{D49574F0-1C57-144D-1F8B-C7090287E665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9:06:20.617" v="667" actId="20577"/>
        <pc:sldMkLst>
          <pc:docMk/>
          <pc:sldMk cId="2947085587" sldId="2147471226"/>
        </pc:sldMkLst>
        <pc:spChg chg="mod">
          <ac:chgData name="Seetha-ext, Nandini /IN/EXT" userId="S::nandini.seetha-ext@sanofi.com::ce87a8d4-65c2-4323-8ca9-0652ccfab32d" providerId="AD" clId="Web-{773A4CAE-E071-0808-BFBD-1B2143CD7081}" dt="2024-06-14T09:04:33.048" v="647" actId="20577"/>
          <ac:spMkLst>
            <pc:docMk/>
            <pc:sldMk cId="2947085587" sldId="2147471226"/>
            <ac:spMk id="5" creationId="{D49574F0-1C57-144D-1F8B-C7090287E66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4:51.924" v="649" actId="14100"/>
          <ac:spMkLst>
            <pc:docMk/>
            <pc:sldMk cId="2947085587" sldId="2147471226"/>
            <ac:spMk id="7" creationId="{02B58345-9244-B1D1-F417-68FBF085B63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5:09.644" v="652" actId="14100"/>
          <ac:spMkLst>
            <pc:docMk/>
            <pc:sldMk cId="2947085587" sldId="2147471226"/>
            <ac:spMk id="9" creationId="{804FD8A0-103B-04BC-1CCB-CDCE56A4A7C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5:20.035" v="655" actId="14100"/>
          <ac:spMkLst>
            <pc:docMk/>
            <pc:sldMk cId="2947085587" sldId="2147471226"/>
            <ac:spMk id="11" creationId="{577C083A-23F9-98D8-52DE-0213FF32BEA9}"/>
          </ac:spMkLst>
        </pc:spChg>
        <pc:spChg chg="add del mod">
          <ac:chgData name="Seetha-ext, Nandini /IN/EXT" userId="S::nandini.seetha-ext@sanofi.com::ce87a8d4-65c2-4323-8ca9-0652ccfab32d" providerId="AD" clId="Web-{773A4CAE-E071-0808-BFBD-1B2143CD7081}" dt="2024-06-14T09:05:38.677" v="658"/>
          <ac:spMkLst>
            <pc:docMk/>
            <pc:sldMk cId="2947085587" sldId="2147471226"/>
            <ac:spMk id="13" creationId="{BC335FB6-4C96-1F8C-171A-CEC744ECBBE6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6:20.617" v="667" actId="20577"/>
          <ac:spMkLst>
            <pc:docMk/>
            <pc:sldMk cId="2947085587" sldId="2147471226"/>
            <ac:spMk id="15" creationId="{A5BB8C49-F4EE-E349-582F-31A6E26CBC1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6:10.351" v="662" actId="1076"/>
          <ac:spMkLst>
            <pc:docMk/>
            <pc:sldMk cId="2947085587" sldId="2147471226"/>
            <ac:spMk id="17" creationId="{C70BD4ED-1AEA-F3F6-0C36-DD8DE78FA3B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6:18.414" v="665" actId="20577"/>
          <ac:spMkLst>
            <pc:docMk/>
            <pc:sldMk cId="2947085587" sldId="2147471226"/>
            <ac:spMk id="19" creationId="{135CCE47-E276-3F77-1AC2-25D3743F2CA0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09:15.363" v="692"/>
        <pc:sldMkLst>
          <pc:docMk/>
          <pc:sldMk cId="3971843733" sldId="2147471227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15.363" v="692"/>
          <ac:spMkLst>
            <pc:docMk/>
            <pc:sldMk cId="3971843733" sldId="2147471227"/>
            <ac:spMk id="2" creationId="{07AB1228-68B9-74AD-5914-B618497C3927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09:03.097" v="690" actId="1076"/>
          <ac:spMkLst>
            <pc:docMk/>
            <pc:sldMk cId="3971843733" sldId="2147471227"/>
            <ac:spMk id="5" creationId="{D87F514B-E39C-E054-0501-B5FE791296BD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09:11.238" v="691" actId="1076"/>
          <ac:spMkLst>
            <pc:docMk/>
            <pc:sldMk cId="3971843733" sldId="2147471227"/>
            <ac:spMk id="6" creationId="{69335CAB-B9EE-33D2-9911-6EE37C4CB58F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5:00.676" v="729"/>
        <pc:sldMkLst>
          <pc:docMk/>
          <pc:sldMk cId="3916372319" sldId="2147471228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00.676" v="729"/>
          <ac:spMkLst>
            <pc:docMk/>
            <pc:sldMk cId="3916372319" sldId="2147471228"/>
            <ac:spMk id="2" creationId="{EDC6E34B-5BF6-05E6-2861-16C07BFFAF68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08:52.346" v="688" actId="1076"/>
          <ac:spMkLst>
            <pc:docMk/>
            <pc:sldMk cId="3916372319" sldId="2147471228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08:56.096" v="689" actId="1076"/>
          <ac:spMkLst>
            <pc:docMk/>
            <pc:sldMk cId="3916372319" sldId="2147471228"/>
            <ac:spMk id="6" creationId="{0849E594-DEBF-3F38-5C1A-526D26A2809B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36:53.520" v="784" actId="14100"/>
        <pc:sldMkLst>
          <pc:docMk/>
          <pc:sldMk cId="4008386107" sldId="2147471229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03.660" v="730"/>
          <ac:spMkLst>
            <pc:docMk/>
            <pc:sldMk cId="4008386107" sldId="2147471229"/>
            <ac:spMk id="2" creationId="{E02F9C30-B8E0-31EF-BE2C-5B1FD43EB701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6:43.769" v="782" actId="14100"/>
          <ac:spMkLst>
            <pc:docMk/>
            <pc:sldMk cId="4008386107" sldId="2147471229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6:53.520" v="784" actId="14100"/>
          <ac:spMkLst>
            <pc:docMk/>
            <pc:sldMk cId="4008386107" sldId="2147471229"/>
            <ac:spMk id="6" creationId="{0849E594-DEBF-3F38-5C1A-526D26A2809B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25:07.786" v="731"/>
        <pc:sldMkLst>
          <pc:docMk/>
          <pc:sldMk cId="2432229830" sldId="2147471230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07.786" v="731"/>
          <ac:spMkLst>
            <pc:docMk/>
            <pc:sldMk cId="2432229830" sldId="2147471230"/>
            <ac:spMk id="2" creationId="{E37A7896-175A-5F69-EB62-69506F2F4238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25:13.724" v="732"/>
        <pc:sldMkLst>
          <pc:docMk/>
          <pc:sldMk cId="3622233509" sldId="2147471231"/>
        </pc:sldMkLst>
        <pc:picChg chg="del">
          <ac:chgData name="Seetha-ext, Nandini /IN/EXT" userId="S::nandini.seetha-ext@sanofi.com::ce87a8d4-65c2-4323-8ca9-0652ccfab32d" providerId="AD" clId="Web-{773A4CAE-E071-0808-BFBD-1B2143CD7081}" dt="2024-06-14T09:25:13.724" v="732"/>
          <ac:picMkLst>
            <pc:docMk/>
            <pc:sldMk cId="3622233509" sldId="2147471231"/>
            <ac:picMk id="13" creationId="{04E51DE4-5898-ADBB-2678-33F8BB1C43CA}"/>
          </ac:picMkLst>
        </pc:picChg>
      </pc:sldChg>
      <pc:sldChg chg="delSp">
        <pc:chgData name="Seetha-ext, Nandini /IN/EXT" userId="S::nandini.seetha-ext@sanofi.com::ce87a8d4-65c2-4323-8ca9-0652ccfab32d" providerId="AD" clId="Web-{773A4CAE-E071-0808-BFBD-1B2143CD7081}" dt="2024-06-14T09:25:19.333" v="733"/>
        <pc:sldMkLst>
          <pc:docMk/>
          <pc:sldMk cId="440759826" sldId="2147471232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19.333" v="733"/>
          <ac:spMkLst>
            <pc:docMk/>
            <pc:sldMk cId="440759826" sldId="2147471232"/>
            <ac:spMk id="2" creationId="{9BF9A2D2-B10E-69CA-ACA2-713B106227BD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25:29.881" v="735"/>
        <pc:sldMkLst>
          <pc:docMk/>
          <pc:sldMk cId="3797163613" sldId="2147471234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29.881" v="735"/>
          <ac:spMkLst>
            <pc:docMk/>
            <pc:sldMk cId="3797163613" sldId="2147471234"/>
            <ac:spMk id="2" creationId="{7A9725DB-011C-950E-F2FB-6EA632D90F77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35:26.671" v="780" actId="1076"/>
        <pc:sldMkLst>
          <pc:docMk/>
          <pc:sldMk cId="2861818249" sldId="2147471236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41.116" v="737"/>
          <ac:spMkLst>
            <pc:docMk/>
            <pc:sldMk cId="2861818249" sldId="2147471236"/>
            <ac:spMk id="2" creationId="{97471DF0-903C-C676-DD54-94E30F8742AD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5:23.358" v="779" actId="1076"/>
          <ac:spMkLst>
            <pc:docMk/>
            <pc:sldMk cId="2861818249" sldId="2147471236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5:26.671" v="780" actId="1076"/>
          <ac:spMkLst>
            <pc:docMk/>
            <pc:sldMk cId="2861818249" sldId="2147471236"/>
            <ac:spMk id="6" creationId="{0849E594-DEBF-3F38-5C1A-526D26A2809B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34:10.556" v="771" actId="1076"/>
        <pc:sldMkLst>
          <pc:docMk/>
          <pc:sldMk cId="1716180514" sldId="2147471237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52.711" v="739"/>
          <ac:spMkLst>
            <pc:docMk/>
            <pc:sldMk cId="1716180514" sldId="2147471237"/>
            <ac:spMk id="2" creationId="{11E6E130-560B-98EC-D05D-7769D3EEAD61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4:01.274" v="770" actId="1076"/>
          <ac:spMkLst>
            <pc:docMk/>
            <pc:sldMk cId="1716180514" sldId="2147471237"/>
            <ac:spMk id="5" creationId="{D87F514B-E39C-E054-0501-B5FE791296BD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4:10.556" v="771" actId="1076"/>
          <ac:spMkLst>
            <pc:docMk/>
            <pc:sldMk cId="1716180514" sldId="2147471237"/>
            <ac:spMk id="6" creationId="{69335CAB-B9EE-33D2-9911-6EE37C4CB58F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8:05.094" v="759"/>
        <pc:sldMkLst>
          <pc:docMk/>
          <pc:sldMk cId="3455715198" sldId="2147471240"/>
        </pc:sldMkLst>
        <pc:spChg chg="del">
          <ac:chgData name="Seetha-ext, Nandini /IN/EXT" userId="S::nandini.seetha-ext@sanofi.com::ce87a8d4-65c2-4323-8ca9-0652ccfab32d" providerId="AD" clId="Web-{773A4CAE-E071-0808-BFBD-1B2143CD7081}" dt="2024-06-14T09:28:05.094" v="759"/>
          <ac:spMkLst>
            <pc:docMk/>
            <pc:sldMk cId="3455715198" sldId="2147471240"/>
            <ac:spMk id="3" creationId="{3015F65F-D61A-6CEF-1C5E-6F03D18FA7BC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20.150" v="743" actId="1076"/>
          <ac:spMkLst>
            <pc:docMk/>
            <pc:sldMk cId="3455715198" sldId="2147471240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23.822" v="744" actId="1076"/>
          <ac:spMkLst>
            <pc:docMk/>
            <pc:sldMk cId="3455715198" sldId="2147471240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9:26:49.027" v="748" actId="1076"/>
        <pc:sldMkLst>
          <pc:docMk/>
          <pc:sldMk cId="3645947283" sldId="2147471241"/>
        </pc:sldMkLst>
        <pc:spChg chg="mod">
          <ac:chgData name="Seetha-ext, Nandini /IN/EXT" userId="S::nandini.seetha-ext@sanofi.com::ce87a8d4-65c2-4323-8ca9-0652ccfab32d" providerId="AD" clId="Web-{773A4CAE-E071-0808-BFBD-1B2143CD7081}" dt="2024-06-14T09:26:43.136" v="747" actId="1076"/>
          <ac:spMkLst>
            <pc:docMk/>
            <pc:sldMk cId="3645947283" sldId="2147471241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49.027" v="748" actId="1076"/>
          <ac:spMkLst>
            <pc:docMk/>
            <pc:sldMk cId="3645947283" sldId="2147471241"/>
            <ac:spMk id="6" creationId="{0849E594-DEBF-3F38-5C1A-526D26A2809B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8:25.690" v="763"/>
        <pc:sldMkLst>
          <pc:docMk/>
          <pc:sldMk cId="225245421" sldId="2147471242"/>
        </pc:sldMkLst>
        <pc:spChg chg="mod">
          <ac:chgData name="Seetha-ext, Nandini /IN/EXT" userId="S::nandini.seetha-ext@sanofi.com::ce87a8d4-65c2-4323-8ca9-0652ccfab32d" providerId="AD" clId="Web-{773A4CAE-E071-0808-BFBD-1B2143CD7081}" dt="2024-06-14T09:27:43.218" v="756" actId="1076"/>
          <ac:spMkLst>
            <pc:docMk/>
            <pc:sldMk cId="225245421" sldId="2147471242"/>
            <ac:spMk id="5" creationId="{D49574F0-1C57-144D-1F8B-C7090287E665}"/>
          </ac:spMkLst>
        </pc:spChg>
        <pc:spChg chg="del">
          <ac:chgData name="Seetha-ext, Nandini /IN/EXT" userId="S::nandini.seetha-ext@sanofi.com::ce87a8d4-65c2-4323-8ca9-0652ccfab32d" providerId="AD" clId="Web-{773A4CAE-E071-0808-BFBD-1B2143CD7081}" dt="2024-06-14T09:28:25.690" v="763"/>
          <ac:spMkLst>
            <pc:docMk/>
            <pc:sldMk cId="225245421" sldId="2147471242"/>
            <ac:spMk id="35" creationId="{F1A52144-40FD-CEBC-F2FA-A63A40AE2B5D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8:21.799" v="762"/>
        <pc:sldMkLst>
          <pc:docMk/>
          <pc:sldMk cId="4261183066" sldId="2147471243"/>
        </pc:sldMkLst>
        <pc:spChg chg="mod">
          <ac:chgData name="Seetha-ext, Nandini /IN/EXT" userId="S::nandini.seetha-ext@sanofi.com::ce87a8d4-65c2-4323-8ca9-0652ccfab32d" providerId="AD" clId="Web-{773A4CAE-E071-0808-BFBD-1B2143CD7081}" dt="2024-06-14T09:27:17.169" v="751" actId="1076"/>
          <ac:spMkLst>
            <pc:docMk/>
            <pc:sldMk cId="4261183066" sldId="2147471243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7:21.217" v="752" actId="1076"/>
          <ac:spMkLst>
            <pc:docMk/>
            <pc:sldMk cId="4261183066" sldId="2147471243"/>
            <ac:spMk id="6" creationId="{0849E594-DEBF-3F38-5C1A-526D26A2809B}"/>
          </ac:spMkLst>
        </pc:spChg>
        <pc:spChg chg="del mod">
          <ac:chgData name="Seetha-ext, Nandini /IN/EXT" userId="S::nandini.seetha-ext@sanofi.com::ce87a8d4-65c2-4323-8ca9-0652ccfab32d" providerId="AD" clId="Web-{773A4CAE-E071-0808-BFBD-1B2143CD7081}" dt="2024-06-14T09:28:21.799" v="762"/>
          <ac:spMkLst>
            <pc:docMk/>
            <pc:sldMk cId="4261183066" sldId="2147471243"/>
            <ac:spMk id="55" creationId="{45062449-D291-B15A-9D77-C0E709ADC31F}"/>
          </ac:spMkLst>
        </pc:spChg>
        <pc:spChg chg="del">
          <ac:chgData name="Seetha-ext, Nandini /IN/EXT" userId="S::nandini.seetha-ext@sanofi.com::ce87a8d4-65c2-4323-8ca9-0652ccfab32d" providerId="AD" clId="Web-{773A4CAE-E071-0808-BFBD-1B2143CD7081}" dt="2024-06-14T09:28:17.298" v="760"/>
          <ac:spMkLst>
            <pc:docMk/>
            <pc:sldMk cId="4261183066" sldId="2147471243"/>
            <ac:spMk id="56" creationId="{E1BC4040-BC78-C820-773A-55A5DEF3409D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35:05.341" v="778" actId="20577"/>
        <pc:sldMkLst>
          <pc:docMk/>
          <pc:sldMk cId="2967026429" sldId="2147471244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46.257" v="738"/>
          <ac:spMkLst>
            <pc:docMk/>
            <pc:sldMk cId="2967026429" sldId="2147471244"/>
            <ac:spMk id="2" creationId="{053EABCB-C806-DC77-9887-DAD78CE214B0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5:05.341" v="778" actId="20577"/>
          <ac:spMkLst>
            <pc:docMk/>
            <pc:sldMk cId="2967026429" sldId="2147471244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34:21.994" v="773" actId="1076"/>
          <ac:spMkLst>
            <pc:docMk/>
            <pc:sldMk cId="2967026429" sldId="2147471244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9:26:37.104" v="746" actId="1076"/>
        <pc:sldMkLst>
          <pc:docMk/>
          <pc:sldMk cId="4233667055" sldId="2147471245"/>
        </pc:sldMkLst>
        <pc:spChg chg="mod">
          <ac:chgData name="Seetha-ext, Nandini /IN/EXT" userId="S::nandini.seetha-ext@sanofi.com::ce87a8d4-65c2-4323-8ca9-0652ccfab32d" providerId="AD" clId="Web-{773A4CAE-E071-0808-BFBD-1B2143CD7081}" dt="2024-06-14T09:26:37.104" v="746" actId="1076"/>
          <ac:spMkLst>
            <pc:docMk/>
            <pc:sldMk cId="4233667055" sldId="2147471245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31.666" v="745" actId="1076"/>
          <ac:spMkLst>
            <pc:docMk/>
            <pc:sldMk cId="4233667055" sldId="2147471245"/>
            <ac:spMk id="6" creationId="{0849E594-DEBF-3F38-5C1A-526D26A2809B}"/>
          </ac:spMkLst>
        </pc:spChg>
      </pc:sldChg>
      <pc:sldChg chg="modSp">
        <pc:chgData name="Seetha-ext, Nandini /IN/EXT" userId="S::nandini.seetha-ext@sanofi.com::ce87a8d4-65c2-4323-8ca9-0652ccfab32d" providerId="AD" clId="Web-{773A4CAE-E071-0808-BFBD-1B2143CD7081}" dt="2024-06-14T09:27:05.794" v="750" actId="1076"/>
        <pc:sldMkLst>
          <pc:docMk/>
          <pc:sldMk cId="213300832" sldId="2147471246"/>
        </pc:sldMkLst>
        <pc:spChg chg="mod">
          <ac:chgData name="Seetha-ext, Nandini /IN/EXT" userId="S::nandini.seetha-ext@sanofi.com::ce87a8d4-65c2-4323-8ca9-0652ccfab32d" providerId="AD" clId="Web-{773A4CAE-E071-0808-BFBD-1B2143CD7081}" dt="2024-06-14T09:26:58.106" v="749" actId="1076"/>
          <ac:spMkLst>
            <pc:docMk/>
            <pc:sldMk cId="213300832" sldId="2147471246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7:05.794" v="750" actId="1076"/>
          <ac:spMkLst>
            <pc:docMk/>
            <pc:sldMk cId="213300832" sldId="2147471246"/>
            <ac:spMk id="6" creationId="{0849E594-DEBF-3F38-5C1A-526D26A2809B}"/>
          </ac:spMkLst>
        </pc:spChg>
      </pc:sldChg>
      <pc:sldChg chg="addSp modSp del">
        <pc:chgData name="Seetha-ext, Nandini /IN/EXT" userId="S::nandini.seetha-ext@sanofi.com::ce87a8d4-65c2-4323-8ca9-0652ccfab32d" providerId="AD" clId="Web-{773A4CAE-E071-0808-BFBD-1B2143CD7081}" dt="2024-06-14T07:54:41.984" v="346"/>
        <pc:sldMkLst>
          <pc:docMk/>
          <pc:sldMk cId="2755324155" sldId="2147471250"/>
        </pc:sldMkLst>
        <pc:spChg chg="add mod">
          <ac:chgData name="Seetha-ext, Nandini /IN/EXT" userId="S::nandini.seetha-ext@sanofi.com::ce87a8d4-65c2-4323-8ca9-0652ccfab32d" providerId="AD" clId="Web-{773A4CAE-E071-0808-BFBD-1B2143CD7081}" dt="2024-06-14T07:54:32.265" v="345" actId="1076"/>
          <ac:spMkLst>
            <pc:docMk/>
            <pc:sldMk cId="2755324155" sldId="2147471250"/>
            <ac:spMk id="3" creationId="{964ED43F-4330-83EF-1007-DB6831496CE0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8:02:29.578" v="432" actId="1076"/>
        <pc:sldMkLst>
          <pc:docMk/>
          <pc:sldMk cId="3916735437" sldId="2147471251"/>
        </pc:sldMkLst>
        <pc:spChg chg="add del mod">
          <ac:chgData name="Seetha-ext, Nandini /IN/EXT" userId="S::nandini.seetha-ext@sanofi.com::ce87a8d4-65c2-4323-8ca9-0652ccfab32d" providerId="AD" clId="Web-{773A4CAE-E071-0808-BFBD-1B2143CD7081}" dt="2024-06-14T07:59:53.260" v="398"/>
          <ac:spMkLst>
            <pc:docMk/>
            <pc:sldMk cId="3916735437" sldId="2147471251"/>
            <ac:spMk id="3" creationId="{DE334ADC-7D14-7F88-1F28-C5650CE43CA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0:04.745" v="400" actId="14100"/>
          <ac:spMkLst>
            <pc:docMk/>
            <pc:sldMk cId="3916735437" sldId="2147471251"/>
            <ac:spMk id="5" creationId="{AAAD326B-3A22-57B2-EF1A-7C599A1569A8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02:20.968" v="431" actId="14100"/>
          <ac:spMkLst>
            <pc:docMk/>
            <pc:sldMk cId="3916735437" sldId="2147471251"/>
            <ac:spMk id="6" creationId="{E417E9BF-DDC4-524E-04AC-554A504C9A31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02:29.578" v="432" actId="1076"/>
          <ac:spMkLst>
            <pc:docMk/>
            <pc:sldMk cId="3916735437" sldId="2147471251"/>
            <ac:spMk id="7" creationId="{339F0134-EF32-4CCC-9BBE-51C9F5C4C3DD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7:59:51.885" v="397"/>
          <ac:spMkLst>
            <pc:docMk/>
            <pc:sldMk cId="3916735437" sldId="2147471251"/>
            <ac:spMk id="9" creationId="{EE7BA78B-82C9-CE3C-7C12-76215D0A0D28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0:18.011" v="404" actId="14100"/>
          <ac:spMkLst>
            <pc:docMk/>
            <pc:sldMk cId="3916735437" sldId="2147471251"/>
            <ac:spMk id="13" creationId="{7EB525EB-4006-4FD5-3EB8-D2F9C9FB3EFA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0:55.199" v="413" actId="20577"/>
          <ac:spMkLst>
            <pc:docMk/>
            <pc:sldMk cId="3916735437" sldId="2147471251"/>
            <ac:spMk id="26" creationId="{2AA1CBFA-95A9-06D0-D9B5-3421E66AB78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1:18.263" v="419" actId="1076"/>
          <ac:spMkLst>
            <pc:docMk/>
            <pc:sldMk cId="3916735437" sldId="2147471251"/>
            <ac:spMk id="28" creationId="{853947EC-558E-514A-4F65-34621D5F59A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1:39.451" v="423" actId="1076"/>
          <ac:spMkLst>
            <pc:docMk/>
            <pc:sldMk cId="3916735437" sldId="2147471251"/>
            <ac:spMk id="30" creationId="{2F55E1C1-56B0-029B-FC58-BABEA2D168DB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1:55.733" v="427" actId="20577"/>
          <ac:spMkLst>
            <pc:docMk/>
            <pc:sldMk cId="3916735437" sldId="2147471251"/>
            <ac:spMk id="32" creationId="{2BCB5F4E-E2EE-FA22-F09E-AB6378931E6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2:08.811" v="430" actId="14100"/>
          <ac:spMkLst>
            <pc:docMk/>
            <pc:sldMk cId="3916735437" sldId="2147471251"/>
            <ac:spMk id="33" creationId="{3D1A8560-D8BF-6E47-9820-AD6FE8309763}"/>
          </ac:spMkLst>
        </pc:spChg>
        <pc:grpChg chg="del">
          <ac:chgData name="Seetha-ext, Nandini /IN/EXT" userId="S::nandini.seetha-ext@sanofi.com::ce87a8d4-65c2-4323-8ca9-0652ccfab32d" providerId="AD" clId="Web-{773A4CAE-E071-0808-BFBD-1B2143CD7081}" dt="2024-06-14T07:58:33.413" v="376"/>
          <ac:grpSpMkLst>
            <pc:docMk/>
            <pc:sldMk cId="3916735437" sldId="2147471251"/>
            <ac:grpSpMk id="22" creationId="{80335662-9009-C436-B330-04E352F37B95}"/>
          </ac:grpSpMkLst>
        </pc:grpChg>
        <pc:grpChg chg="del mod">
          <ac:chgData name="Seetha-ext, Nandini /IN/EXT" userId="S::nandini.seetha-ext@sanofi.com::ce87a8d4-65c2-4323-8ca9-0652ccfab32d" providerId="AD" clId="Web-{773A4CAE-E071-0808-BFBD-1B2143CD7081}" dt="2024-06-14T07:59:41.088" v="394"/>
          <ac:grpSpMkLst>
            <pc:docMk/>
            <pc:sldMk cId="3916735437" sldId="2147471251"/>
            <ac:grpSpMk id="23" creationId="{303DD4ED-17AD-5FAB-A0F9-84BAA193626A}"/>
          </ac:grpSpMkLst>
        </pc:grpChg>
        <pc:grpChg chg="mod">
          <ac:chgData name="Seetha-ext, Nandini /IN/EXT" userId="S::nandini.seetha-ext@sanofi.com::ce87a8d4-65c2-4323-8ca9-0652ccfab32d" providerId="AD" clId="Web-{773A4CAE-E071-0808-BFBD-1B2143CD7081}" dt="2024-06-14T07:59:43.306" v="395" actId="1076"/>
          <ac:grpSpMkLst>
            <pc:docMk/>
            <pc:sldMk cId="3916735437" sldId="2147471251"/>
            <ac:grpSpMk id="24" creationId="{DE107384-E72F-27AD-0AD1-A28A03DE67E2}"/>
          </ac:grpSpMkLst>
        </pc:grpChg>
        <pc:grpChg chg="mod">
          <ac:chgData name="Seetha-ext, Nandini /IN/EXT" userId="S::nandini.seetha-ext@sanofi.com::ce87a8d4-65c2-4323-8ca9-0652ccfab32d" providerId="AD" clId="Web-{773A4CAE-E071-0808-BFBD-1B2143CD7081}" dt="2024-06-14T07:59:45.197" v="396" actId="1076"/>
          <ac:grpSpMkLst>
            <pc:docMk/>
            <pc:sldMk cId="3916735437" sldId="2147471251"/>
            <ac:grpSpMk id="25" creationId="{E6266D08-B3BE-84AD-674A-CAFED576D17D}"/>
          </ac:grpSpMkLst>
        </pc:grpChg>
        <pc:picChg chg="mod">
          <ac:chgData name="Seetha-ext, Nandini /IN/EXT" userId="S::nandini.seetha-ext@sanofi.com::ce87a8d4-65c2-4323-8ca9-0652ccfab32d" providerId="AD" clId="Web-{773A4CAE-E071-0808-BFBD-1B2143CD7081}" dt="2024-06-14T07:55:58.799" v="352" actId="1076"/>
          <ac:picMkLst>
            <pc:docMk/>
            <pc:sldMk cId="3916735437" sldId="2147471251"/>
            <ac:picMk id="14" creationId="{44795FA1-4CFA-127E-088D-5DE89D342817}"/>
          </ac:picMkLst>
        </pc:pic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8:10:09.640" v="487"/>
        <pc:sldMkLst>
          <pc:docMk/>
          <pc:sldMk cId="3037998805" sldId="2147471254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05:58.678" v="459" actId="1076"/>
          <ac:spMkLst>
            <pc:docMk/>
            <pc:sldMk cId="3037998805" sldId="2147471254"/>
            <ac:spMk id="3" creationId="{189B5CB2-C3BF-8BE3-DC1B-056500104C1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6:13.851" v="463" actId="14100"/>
          <ac:spMkLst>
            <pc:docMk/>
            <pc:sldMk cId="3037998805" sldId="2147471254"/>
            <ac:spMk id="5" creationId="{26B25DEB-E424-DC8F-21DA-33879F95FD5E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05:36.193" v="457" actId="20577"/>
          <ac:spMkLst>
            <pc:docMk/>
            <pc:sldMk cId="3037998805" sldId="2147471254"/>
            <ac:spMk id="6" creationId="{8901FBD5-A9C5-8B01-D2B7-E48D31823F73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05:20.396" v="448" actId="1076"/>
          <ac:spMkLst>
            <pc:docMk/>
            <pc:sldMk cId="3037998805" sldId="2147471254"/>
            <ac:spMk id="7" creationId="{0AC6BCF1-C9DF-A4A6-A3AE-A4D30AC80CD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6:32.398" v="467" actId="14100"/>
          <ac:spMkLst>
            <pc:docMk/>
            <pc:sldMk cId="3037998805" sldId="2147471254"/>
            <ac:spMk id="10" creationId="{A2BE6D54-AF94-9ABB-0F42-295845C06CF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6:51.914" v="470" actId="20577"/>
          <ac:spMkLst>
            <pc:docMk/>
            <pc:sldMk cId="3037998805" sldId="2147471254"/>
            <ac:spMk id="14" creationId="{BB5D9360-96BB-7591-FFA6-F336E9E2B326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8:10:09.640" v="487"/>
          <ac:spMkLst>
            <pc:docMk/>
            <pc:sldMk cId="3037998805" sldId="2147471254"/>
            <ac:spMk id="19" creationId="{A411EAD8-98D5-AFF9-472D-E0B3EB988D8D}"/>
          </ac:spMkLst>
        </pc:spChg>
        <pc:spChg chg="mod topLvl">
          <ac:chgData name="Seetha-ext, Nandini /IN/EXT" userId="S::nandini.seetha-ext@sanofi.com::ce87a8d4-65c2-4323-8ca9-0652ccfab32d" providerId="AD" clId="Web-{773A4CAE-E071-0808-BFBD-1B2143CD7081}" dt="2024-06-14T08:04:31.082" v="440" actId="1076"/>
          <ac:spMkLst>
            <pc:docMk/>
            <pc:sldMk cId="3037998805" sldId="2147471254"/>
            <ac:spMk id="20" creationId="{A3636534-6356-9E83-0AF1-9DC5424068F3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06:57.837" v="471" actId="1076"/>
          <ac:spMkLst>
            <pc:docMk/>
            <pc:sldMk cId="3037998805" sldId="2147471254"/>
            <ac:spMk id="21" creationId="{D85101C7-3D02-34A1-DB8E-D4E060B8D986}"/>
          </ac:spMkLst>
        </pc:spChg>
        <pc:grpChg chg="del mod">
          <ac:chgData name="Seetha-ext, Nandini /IN/EXT" userId="S::nandini.seetha-ext@sanofi.com::ce87a8d4-65c2-4323-8ca9-0652ccfab32d" providerId="AD" clId="Web-{773A4CAE-E071-0808-BFBD-1B2143CD7081}" dt="2024-06-14T08:05:07.864" v="445"/>
          <ac:grpSpMkLst>
            <pc:docMk/>
            <pc:sldMk cId="3037998805" sldId="2147471254"/>
            <ac:grpSpMk id="22" creationId="{D2A7A15C-CDE5-4A22-6C48-CEAE98D6B10F}"/>
          </ac:grpSpMkLst>
        </pc:grpChg>
        <pc:grpChg chg="mod">
          <ac:chgData name="Seetha-ext, Nandini /IN/EXT" userId="S::nandini.seetha-ext@sanofi.com::ce87a8d4-65c2-4323-8ca9-0652ccfab32d" providerId="AD" clId="Web-{773A4CAE-E071-0808-BFBD-1B2143CD7081}" dt="2024-06-14T08:05:11.724" v="446" actId="1076"/>
          <ac:grpSpMkLst>
            <pc:docMk/>
            <pc:sldMk cId="3037998805" sldId="2147471254"/>
            <ac:grpSpMk id="23" creationId="{510705E3-48E6-07A0-4180-116A04497628}"/>
          </ac:grpSpMkLst>
        </pc:grpChg>
        <pc:grpChg chg="del mod">
          <ac:chgData name="Seetha-ext, Nandini /IN/EXT" userId="S::nandini.seetha-ext@sanofi.com::ce87a8d4-65c2-4323-8ca9-0652ccfab32d" providerId="AD" clId="Web-{773A4CAE-E071-0808-BFBD-1B2143CD7081}" dt="2024-06-14T08:04:23.535" v="438"/>
          <ac:grpSpMkLst>
            <pc:docMk/>
            <pc:sldMk cId="3037998805" sldId="2147471254"/>
            <ac:grpSpMk id="24" creationId="{28ACFC72-9497-BD8B-2B5E-925FE7E693F7}"/>
          </ac:grpSpMkLst>
        </pc:grpChg>
        <pc:grpChg chg="mod">
          <ac:chgData name="Seetha-ext, Nandini /IN/EXT" userId="S::nandini.seetha-ext@sanofi.com::ce87a8d4-65c2-4323-8ca9-0652ccfab32d" providerId="AD" clId="Web-{773A4CAE-E071-0808-BFBD-1B2143CD7081}" dt="2024-06-14T08:05:16.146" v="447" actId="1076"/>
          <ac:grpSpMkLst>
            <pc:docMk/>
            <pc:sldMk cId="3037998805" sldId="2147471254"/>
            <ac:grpSpMk id="25" creationId="{7A70D1AA-D8FB-BA3E-9D76-54043E36FC70}"/>
          </ac:grpSpMkLst>
        </pc:grpChg>
        <pc:picChg chg="del topLvl">
          <ac:chgData name="Seetha-ext, Nandini /IN/EXT" userId="S::nandini.seetha-ext@sanofi.com::ce87a8d4-65c2-4323-8ca9-0652ccfab32d" providerId="AD" clId="Web-{773A4CAE-E071-0808-BFBD-1B2143CD7081}" dt="2024-06-14T08:04:23.535" v="438"/>
          <ac:picMkLst>
            <pc:docMk/>
            <pc:sldMk cId="3037998805" sldId="2147471254"/>
            <ac:picMk id="13" creationId="{DF9A4E3D-BB2F-1B2A-809A-E3101EF7395A}"/>
          </ac:picMkLst>
        </pc:picChg>
      </pc:sldChg>
      <pc:sldChg chg="delSp">
        <pc:chgData name="Seetha-ext, Nandini /IN/EXT" userId="S::nandini.seetha-ext@sanofi.com::ce87a8d4-65c2-4323-8ca9-0652ccfab32d" providerId="AD" clId="Web-{773A4CAE-E071-0808-BFBD-1B2143CD7081}" dt="2024-06-14T09:25:25.224" v="734"/>
        <pc:sldMkLst>
          <pc:docMk/>
          <pc:sldMk cId="2788045024" sldId="2147471263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25.224" v="734"/>
          <ac:spMkLst>
            <pc:docMk/>
            <pc:sldMk cId="2788045024" sldId="2147471263"/>
            <ac:spMk id="2" creationId="{661DB8D2-C083-13A9-77B5-61D7E7C885BE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25:35.678" v="736"/>
        <pc:sldMkLst>
          <pc:docMk/>
          <pc:sldMk cId="4028357429" sldId="2147471264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35.678" v="736"/>
          <ac:spMkLst>
            <pc:docMk/>
            <pc:sldMk cId="4028357429" sldId="2147471264"/>
            <ac:spMk id="2" creationId="{661DB8D2-C083-13A9-77B5-61D7E7C885BE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6:13.634" v="742" actId="1076"/>
        <pc:sldMkLst>
          <pc:docMk/>
          <pc:sldMk cId="3087188078" sldId="2147471265"/>
        </pc:sldMkLst>
        <pc:spChg chg="del">
          <ac:chgData name="Seetha-ext, Nandini /IN/EXT" userId="S::nandini.seetha-ext@sanofi.com::ce87a8d4-65c2-4323-8ca9-0652ccfab32d" providerId="AD" clId="Web-{773A4CAE-E071-0808-BFBD-1B2143CD7081}" dt="2024-06-14T09:25:59.867" v="740"/>
          <ac:spMkLst>
            <pc:docMk/>
            <pc:sldMk cId="3087188078" sldId="2147471265"/>
            <ac:spMk id="2" creationId="{661DB8D2-C083-13A9-77B5-61D7E7C885BE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05.602" v="741" actId="1076"/>
          <ac:spMkLst>
            <pc:docMk/>
            <pc:sldMk cId="3087188078" sldId="2147471265"/>
            <ac:spMk id="5" creationId="{D49574F0-1C57-144D-1F8B-C7090287E665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26:13.634" v="742" actId="1076"/>
          <ac:spMkLst>
            <pc:docMk/>
            <pc:sldMk cId="3087188078" sldId="2147471265"/>
            <ac:spMk id="7" creationId="{0DE59259-705B-9376-C028-33CE29AD2DB2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8:29.955" v="764"/>
        <pc:sldMkLst>
          <pc:docMk/>
          <pc:sldMk cId="3730267318" sldId="2147471266"/>
        </pc:sldMkLst>
        <pc:spChg chg="mod">
          <ac:chgData name="Seetha-ext, Nandini /IN/EXT" userId="S::nandini.seetha-ext@sanofi.com::ce87a8d4-65c2-4323-8ca9-0652ccfab32d" providerId="AD" clId="Web-{773A4CAE-E071-0808-BFBD-1B2143CD7081}" dt="2024-06-14T09:27:55.750" v="758" actId="20577"/>
          <ac:spMkLst>
            <pc:docMk/>
            <pc:sldMk cId="3730267318" sldId="2147471266"/>
            <ac:spMk id="5" creationId="{D49574F0-1C57-144D-1F8B-C7090287E665}"/>
          </ac:spMkLst>
        </pc:spChg>
        <pc:spChg chg="del">
          <ac:chgData name="Seetha-ext, Nandini /IN/EXT" userId="S::nandini.seetha-ext@sanofi.com::ce87a8d4-65c2-4323-8ca9-0652ccfab32d" providerId="AD" clId="Web-{773A4CAE-E071-0808-BFBD-1B2143CD7081}" dt="2024-06-14T09:28:29.955" v="764"/>
          <ac:spMkLst>
            <pc:docMk/>
            <pc:sldMk cId="3730267318" sldId="2147471266"/>
            <ac:spMk id="35" creationId="{F1A52144-40FD-CEBC-F2FA-A63A40AE2B5D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55.913" v="701"/>
        <pc:sldMkLst>
          <pc:docMk/>
          <pc:sldMk cId="3244640568" sldId="2147471269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55.913" v="701"/>
          <ac:spMkLst>
            <pc:docMk/>
            <pc:sldMk cId="3244640568" sldId="2147471269"/>
            <ac:spMk id="11" creationId="{E17107F8-2BD6-DCB7-EFE7-0C269E523B24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37.380" v="697"/>
        <pc:sldMkLst>
          <pc:docMk/>
          <pc:sldMk cId="2115404468" sldId="2147471270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37.380" v="697"/>
          <ac:spMkLst>
            <pc:docMk/>
            <pc:sldMk cId="2115404468" sldId="2147471270"/>
            <ac:spMk id="11" creationId="{E17107F8-2BD6-DCB7-EFE7-0C269E523B24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32.443" v="696"/>
        <pc:sldMkLst>
          <pc:docMk/>
          <pc:sldMk cId="1351134978" sldId="2147471271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32.443" v="696"/>
          <ac:spMkLst>
            <pc:docMk/>
            <pc:sldMk cId="1351134978" sldId="2147471271"/>
            <ac:spMk id="11" creationId="{E17107F8-2BD6-DCB7-EFE7-0C269E523B24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11:49:54.931" v="834" actId="1076"/>
        <pc:sldMkLst>
          <pc:docMk/>
          <pc:sldMk cId="63301545" sldId="2147471273"/>
        </pc:sldMkLst>
        <pc:spChg chg="mod">
          <ac:chgData name="Seetha-ext, Nandini /IN/EXT" userId="S::nandini.seetha-ext@sanofi.com::ce87a8d4-65c2-4323-8ca9-0652ccfab32d" providerId="AD" clId="Web-{773A4CAE-E071-0808-BFBD-1B2143CD7081}" dt="2024-06-14T11:48:40.835" v="819" actId="1076"/>
          <ac:spMkLst>
            <pc:docMk/>
            <pc:sldMk cId="63301545" sldId="2147471273"/>
            <ac:spMk id="5" creationId="{4AE5AA88-0540-3F4C-37B6-43DAA0D1FE2E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11:49:22.336" v="827" actId="20577"/>
          <ac:spMkLst>
            <pc:docMk/>
            <pc:sldMk cId="63301545" sldId="2147471273"/>
            <ac:spMk id="7" creationId="{70F453C8-89EB-EDDC-2055-17BF1F141C2C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11:49:09.961" v="825" actId="1076"/>
          <ac:spMkLst>
            <pc:docMk/>
            <pc:sldMk cId="63301545" sldId="2147471273"/>
            <ac:spMk id="9" creationId="{7B5034FD-92D9-6A6B-2256-0427612903EE}"/>
          </ac:spMkLst>
        </pc:spChg>
        <pc:spChg chg="del mod">
          <ac:chgData name="Seetha-ext, Nandini /IN/EXT" userId="S::nandini.seetha-ext@sanofi.com::ce87a8d4-65c2-4323-8ca9-0652ccfab32d" providerId="AD" clId="Web-{773A4CAE-E071-0808-BFBD-1B2143CD7081}" dt="2024-06-14T11:49:32.477" v="829"/>
          <ac:spMkLst>
            <pc:docMk/>
            <pc:sldMk cId="63301545" sldId="2147471273"/>
            <ac:spMk id="10" creationId="{3C2DF2F6-FD24-0764-D1F4-E31E7F365482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11:47:05.206" v="791" actId="1076"/>
          <ac:spMkLst>
            <pc:docMk/>
            <pc:sldMk cId="63301545" sldId="2147471273"/>
            <ac:spMk id="11" creationId="{2A21FD96-7FBA-B370-4EF5-24DDC63078A4}"/>
          </ac:spMkLst>
        </pc:spChg>
        <pc:spChg chg="del mod">
          <ac:chgData name="Seetha-ext, Nandini /IN/EXT" userId="S::nandini.seetha-ext@sanofi.com::ce87a8d4-65c2-4323-8ca9-0652ccfab32d" providerId="AD" clId="Web-{773A4CAE-E071-0808-BFBD-1B2143CD7081}" dt="2024-06-14T09:10:40.384" v="704"/>
          <ac:spMkLst>
            <pc:docMk/>
            <pc:sldMk cId="63301545" sldId="2147471273"/>
            <ac:spMk id="11" creationId="{E17107F8-2BD6-DCB7-EFE7-0C269E523B24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11:49:54.931" v="834" actId="1076"/>
          <ac:spMkLst>
            <pc:docMk/>
            <pc:sldMk cId="63301545" sldId="2147471273"/>
            <ac:spMk id="12" creationId="{39BAE61A-7583-388B-29A1-111DD5841CD2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11:49:05.289" v="824" actId="1076"/>
          <ac:spMkLst>
            <pc:docMk/>
            <pc:sldMk cId="63301545" sldId="2147471273"/>
            <ac:spMk id="14" creationId="{D93B4311-C3F2-7FF2-1783-654DF1909BB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11:49:52.087" v="833" actId="14100"/>
          <ac:spMkLst>
            <pc:docMk/>
            <pc:sldMk cId="63301545" sldId="2147471273"/>
            <ac:spMk id="16" creationId="{BF6C1507-7491-E0F2-57C7-70F5F804C062}"/>
          </ac:spMkLst>
        </pc:spChg>
        <pc:picChg chg="mod">
          <ac:chgData name="Seetha-ext, Nandini /IN/EXT" userId="S::nandini.seetha-ext@sanofi.com::ce87a8d4-65c2-4323-8ca9-0652ccfab32d" providerId="AD" clId="Web-{773A4CAE-E071-0808-BFBD-1B2143CD7081}" dt="2024-06-14T11:48:59.179" v="823" actId="1076"/>
          <ac:picMkLst>
            <pc:docMk/>
            <pc:sldMk cId="63301545" sldId="2147471273"/>
            <ac:picMk id="3" creationId="{8D170AC1-79BA-7F67-C9C7-F316A4ADA464}"/>
          </ac:picMkLst>
        </pc:picChg>
      </pc:sldChg>
      <pc:sldChg chg="delSp">
        <pc:chgData name="Seetha-ext, Nandini /IN/EXT" userId="S::nandini.seetha-ext@sanofi.com::ce87a8d4-65c2-4323-8ca9-0652ccfab32d" providerId="AD" clId="Web-{773A4CAE-E071-0808-BFBD-1B2143CD7081}" dt="2024-06-14T09:10:31.196" v="702"/>
        <pc:sldMkLst>
          <pc:docMk/>
          <pc:sldMk cId="814582217" sldId="2147471274"/>
        </pc:sldMkLst>
        <pc:spChg chg="del">
          <ac:chgData name="Seetha-ext, Nandini /IN/EXT" userId="S::nandini.seetha-ext@sanofi.com::ce87a8d4-65c2-4323-8ca9-0652ccfab32d" providerId="AD" clId="Web-{773A4CAE-E071-0808-BFBD-1B2143CD7081}" dt="2024-06-14T09:10:31.196" v="702"/>
          <ac:spMkLst>
            <pc:docMk/>
            <pc:sldMk cId="814582217" sldId="2147471274"/>
            <ac:spMk id="11" creationId="{E17107F8-2BD6-DCB7-EFE7-0C269E523B24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51.616" v="700"/>
        <pc:sldMkLst>
          <pc:docMk/>
          <pc:sldMk cId="2343741041" sldId="2147471277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51.616" v="700"/>
          <ac:spMkLst>
            <pc:docMk/>
            <pc:sldMk cId="2343741041" sldId="2147471277"/>
            <ac:spMk id="11" creationId="{E17107F8-2BD6-DCB7-EFE7-0C269E523B24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20.317" v="693"/>
        <pc:sldMkLst>
          <pc:docMk/>
          <pc:sldMk cId="1932158223" sldId="2147471278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20.317" v="693"/>
          <ac:spMkLst>
            <pc:docMk/>
            <pc:sldMk cId="1932158223" sldId="2147471278"/>
            <ac:spMk id="5" creationId="{424F5809-B4E0-C9A2-31C6-E20BAC22CA6E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8:13:15.287" v="514" actId="1076"/>
        <pc:sldMkLst>
          <pc:docMk/>
          <pc:sldMk cId="861311255" sldId="2147471281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12:17.222" v="506" actId="14100"/>
          <ac:spMkLst>
            <pc:docMk/>
            <pc:sldMk cId="861311255" sldId="2147471281"/>
            <ac:spMk id="3" creationId="{6D9BB70B-B8F1-0175-5DDA-2180492596C4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11:48.393" v="502" actId="20577"/>
          <ac:spMkLst>
            <pc:docMk/>
            <pc:sldMk cId="861311255" sldId="2147471281"/>
            <ac:spMk id="5" creationId="{7D2B6C47-D0AA-C956-B634-C2ED43F4F0A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12:47.348" v="512" actId="14100"/>
          <ac:spMkLst>
            <pc:docMk/>
            <pc:sldMk cId="861311255" sldId="2147471281"/>
            <ac:spMk id="8" creationId="{77831BE6-C2EF-999B-F8B0-B1ED2EE2CB2E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13:15.287" v="514" actId="1076"/>
          <ac:spMkLst>
            <pc:docMk/>
            <pc:sldMk cId="861311255" sldId="2147471281"/>
            <ac:spMk id="14" creationId="{9177063D-026D-1C9E-9C46-EFDC0FB5D8C6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8:12:58.849" v="513" actId="1076"/>
          <ac:spMkLst>
            <pc:docMk/>
            <pc:sldMk cId="861311255" sldId="2147471281"/>
            <ac:spMk id="20" creationId="{FFB603B2-B08F-F372-CC23-8B08C0E415AC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24.770" v="694"/>
        <pc:sldMkLst>
          <pc:docMk/>
          <pc:sldMk cId="2295465435" sldId="2147471283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24.770" v="694"/>
          <ac:spMkLst>
            <pc:docMk/>
            <pc:sldMk cId="2295465435" sldId="2147471283"/>
            <ac:spMk id="5" creationId="{BF922994-B3F6-B2F3-7BC1-68CDC0F3F9C1}"/>
          </ac:spMkLst>
        </pc:spChg>
      </pc:sldChg>
      <pc:sldChg chg="delSp">
        <pc:chgData name="Seetha-ext, Nandini /IN/EXT" userId="S::nandini.seetha-ext@sanofi.com::ce87a8d4-65c2-4323-8ca9-0652ccfab32d" providerId="AD" clId="Web-{773A4CAE-E071-0808-BFBD-1B2143CD7081}" dt="2024-06-14T09:09:43.068" v="698"/>
        <pc:sldMkLst>
          <pc:docMk/>
          <pc:sldMk cId="3415085451" sldId="2147471284"/>
        </pc:sldMkLst>
        <pc:spChg chg="del">
          <ac:chgData name="Seetha-ext, Nandini /IN/EXT" userId="S::nandini.seetha-ext@sanofi.com::ce87a8d4-65c2-4323-8ca9-0652ccfab32d" providerId="AD" clId="Web-{773A4CAE-E071-0808-BFBD-1B2143CD7081}" dt="2024-06-14T09:09:43.068" v="698"/>
          <ac:spMkLst>
            <pc:docMk/>
            <pc:sldMk cId="3415085451" sldId="2147471284"/>
            <ac:spMk id="3" creationId="{593723EE-968C-B71E-620B-C7F3166F1944}"/>
          </ac:spMkLst>
        </pc:spChg>
      </pc:sldChg>
      <pc:sldChg chg="delSp modSp">
        <pc:chgData name="Seetha-ext, Nandini /IN/EXT" userId="S::nandini.seetha-ext@sanofi.com::ce87a8d4-65c2-4323-8ca9-0652ccfab32d" providerId="AD" clId="Web-{773A4CAE-E071-0808-BFBD-1B2143CD7081}" dt="2024-06-14T09:28:55.895" v="769"/>
        <pc:sldMkLst>
          <pc:docMk/>
          <pc:sldMk cId="2320263020" sldId="2147471286"/>
        </pc:sldMkLst>
        <pc:spChg chg="del">
          <ac:chgData name="Seetha-ext, Nandini /IN/EXT" userId="S::nandini.seetha-ext@sanofi.com::ce87a8d4-65c2-4323-8ca9-0652ccfab32d" providerId="AD" clId="Web-{773A4CAE-E071-0808-BFBD-1B2143CD7081}" dt="2024-06-14T09:28:36.597" v="765"/>
          <ac:spMkLst>
            <pc:docMk/>
            <pc:sldMk cId="2320263020" sldId="2147471286"/>
            <ac:spMk id="7" creationId="{4FF4C069-AEB1-FCED-C437-AE575738FD21}"/>
          </ac:spMkLst>
        </pc:spChg>
        <pc:graphicFrameChg chg="mod modGraphic">
          <ac:chgData name="Seetha-ext, Nandini /IN/EXT" userId="S::nandini.seetha-ext@sanofi.com::ce87a8d4-65c2-4323-8ca9-0652ccfab32d" providerId="AD" clId="Web-{773A4CAE-E071-0808-BFBD-1B2143CD7081}" dt="2024-06-14T09:28:55.895" v="769"/>
          <ac:graphicFrameMkLst>
            <pc:docMk/>
            <pc:sldMk cId="2320263020" sldId="2147471286"/>
            <ac:graphicFrameMk id="14" creationId="{3837AE69-9C27-C5E6-E47C-5A7B686D848B}"/>
          </ac:graphicFrameMkLst>
        </pc:graphicFrameChg>
      </pc:sldChg>
      <pc:sldChg chg="addSp modSp">
        <pc:chgData name="Seetha-ext, Nandini /IN/EXT" userId="S::nandini.seetha-ext@sanofi.com::ce87a8d4-65c2-4323-8ca9-0652ccfab32d" providerId="AD" clId="Web-{773A4CAE-E071-0808-BFBD-1B2143CD7081}" dt="2024-06-14T09:07:57.217" v="687" actId="14100"/>
        <pc:sldMkLst>
          <pc:docMk/>
          <pc:sldMk cId="3433232983" sldId="2147471287"/>
        </pc:sldMkLst>
        <pc:spChg chg="add mod">
          <ac:chgData name="Seetha-ext, Nandini /IN/EXT" userId="S::nandini.seetha-ext@sanofi.com::ce87a8d4-65c2-4323-8ca9-0652ccfab32d" providerId="AD" clId="Web-{773A4CAE-E071-0808-BFBD-1B2143CD7081}" dt="2024-06-14T09:06:35.884" v="669" actId="1076"/>
          <ac:spMkLst>
            <pc:docMk/>
            <pc:sldMk cId="3433232983" sldId="2147471287"/>
            <ac:spMk id="7" creationId="{5A6FDE72-8E9A-761D-0367-0559079345B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6:51.416" v="676" actId="20577"/>
          <ac:spMkLst>
            <pc:docMk/>
            <pc:sldMk cId="3433232983" sldId="2147471287"/>
            <ac:spMk id="10" creationId="{A8E587C7-6A9C-9C8E-F3F4-8E55D8F21587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6:49.588" v="674" actId="20577"/>
          <ac:spMkLst>
            <pc:docMk/>
            <pc:sldMk cId="3433232983" sldId="2147471287"/>
            <ac:spMk id="12" creationId="{6D143080-5FF7-D563-0E17-3CDC6CDD07E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7:16.262" v="680" actId="14100"/>
          <ac:spMkLst>
            <pc:docMk/>
            <pc:sldMk cId="3433232983" sldId="2147471287"/>
            <ac:spMk id="14" creationId="{34E46095-766A-1024-CACA-C573695429B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7:41.107" v="684" actId="14100"/>
          <ac:spMkLst>
            <pc:docMk/>
            <pc:sldMk cId="3433232983" sldId="2147471287"/>
            <ac:spMk id="16" creationId="{55B96C03-0D06-841A-DC45-98E31705F72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07:57.217" v="687" actId="14100"/>
          <ac:spMkLst>
            <pc:docMk/>
            <pc:sldMk cId="3433232983" sldId="2147471287"/>
            <ac:spMk id="18" creationId="{11BDC54C-3700-EB78-E3E8-3C5CC2DD577D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8:29:14.850" v="586" actId="14100"/>
        <pc:sldMkLst>
          <pc:docMk/>
          <pc:sldMk cId="1105232078" sldId="2147471289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28:52.115" v="582" actId="14100"/>
          <ac:spMkLst>
            <pc:docMk/>
            <pc:sldMk cId="1105232078" sldId="2147471289"/>
            <ac:spMk id="5" creationId="{0911CF24-727E-BDE5-1C44-239A4B67364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9:14.850" v="586" actId="14100"/>
          <ac:spMkLst>
            <pc:docMk/>
            <pc:sldMk cId="1105232078" sldId="2147471289"/>
            <ac:spMk id="9" creationId="{ECE41D60-2A7B-98DC-8488-BEA0DBA8B829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8:10:45.297" v="497" actId="1076"/>
        <pc:sldMkLst>
          <pc:docMk/>
          <pc:sldMk cId="1493581657" sldId="2147471290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09:01.872" v="476" actId="14100"/>
          <ac:spMkLst>
            <pc:docMk/>
            <pc:sldMk cId="1493581657" sldId="2147471290"/>
            <ac:spMk id="4" creationId="{1C0D800C-810B-62B9-9B9A-989F721B2AC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9:19.560" v="481" actId="14100"/>
          <ac:spMkLst>
            <pc:docMk/>
            <pc:sldMk cId="1493581657" sldId="2147471290"/>
            <ac:spMk id="10" creationId="{B186746E-D769-4A17-5E5F-A4739CD515C2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09:54.874" v="485" actId="14100"/>
          <ac:spMkLst>
            <pc:docMk/>
            <pc:sldMk cId="1493581657" sldId="2147471290"/>
            <ac:spMk id="12" creationId="{112B2B55-ECCF-8688-40F2-AB2B3A01AA1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10:26.609" v="489" actId="1076"/>
          <ac:spMkLst>
            <pc:docMk/>
            <pc:sldMk cId="1493581657" sldId="2147471290"/>
            <ac:spMk id="14" creationId="{9D6CBBA9-FA17-4FA1-5B4C-1B0A2C009D7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10:36.953" v="493" actId="1076"/>
          <ac:spMkLst>
            <pc:docMk/>
            <pc:sldMk cId="1493581657" sldId="2147471290"/>
            <ac:spMk id="16" creationId="{39E3AA56-D455-1DDA-6E8C-BBDA8BB62667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10:45.297" v="497" actId="1076"/>
          <ac:spMkLst>
            <pc:docMk/>
            <pc:sldMk cId="1493581657" sldId="2147471290"/>
            <ac:spMk id="18" creationId="{2D5AC7E1-A932-423E-7372-9F878A49A805}"/>
          </ac:spMkLst>
        </pc:spChg>
      </pc:sldChg>
      <pc:sldChg chg="addSp delSp modSp">
        <pc:chgData name="Seetha-ext, Nandini /IN/EXT" userId="S::nandini.seetha-ext@sanofi.com::ce87a8d4-65c2-4323-8ca9-0652ccfab32d" providerId="AD" clId="Web-{773A4CAE-E071-0808-BFBD-1B2143CD7081}" dt="2024-06-14T08:31:00.478" v="606" actId="20577"/>
        <pc:sldMkLst>
          <pc:docMk/>
          <pc:sldMk cId="3486365405" sldId="2147471291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29:45.116" v="589" actId="14100"/>
          <ac:spMkLst>
            <pc:docMk/>
            <pc:sldMk cId="3486365405" sldId="2147471291"/>
            <ac:spMk id="8" creationId="{FF0D1A16-6264-D4FD-51F3-AB863FF282D3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29:55.351" v="592" actId="14100"/>
          <ac:spMkLst>
            <pc:docMk/>
            <pc:sldMk cId="3486365405" sldId="2147471291"/>
            <ac:spMk id="10" creationId="{F6ECE6EF-C16D-8A0C-8809-967173BE3B92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0:05.930" v="596" actId="14100"/>
          <ac:spMkLst>
            <pc:docMk/>
            <pc:sldMk cId="3486365405" sldId="2147471291"/>
            <ac:spMk id="12" creationId="{E250290E-BF70-EF6C-66A7-192F1BA5D5B3}"/>
          </ac:spMkLst>
        </pc:spChg>
        <pc:spChg chg="add del">
          <ac:chgData name="Seetha-ext, Nandini /IN/EXT" userId="S::nandini.seetha-ext@sanofi.com::ce87a8d4-65c2-4323-8ca9-0652ccfab32d" providerId="AD" clId="Web-{773A4CAE-E071-0808-BFBD-1B2143CD7081}" dt="2024-06-14T08:30:22.899" v="598"/>
          <ac:spMkLst>
            <pc:docMk/>
            <pc:sldMk cId="3486365405" sldId="2147471291"/>
            <ac:spMk id="14" creationId="{078FAA98-FFF0-0E56-A12D-4F1106E34D27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0:42.868" v="600" actId="1076"/>
          <ac:spMkLst>
            <pc:docMk/>
            <pc:sldMk cId="3486365405" sldId="2147471291"/>
            <ac:spMk id="16" creationId="{DC60A15F-151D-DB85-29B3-1F21DD5E35C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0:52.322" v="603" actId="20577"/>
          <ac:spMkLst>
            <pc:docMk/>
            <pc:sldMk cId="3486365405" sldId="2147471291"/>
            <ac:spMk id="18" creationId="{D5C06FF3-141D-E677-38BB-62B22C8D90F5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1:00.478" v="606" actId="20577"/>
          <ac:spMkLst>
            <pc:docMk/>
            <pc:sldMk cId="3486365405" sldId="2147471291"/>
            <ac:spMk id="20" creationId="{4474F93B-8626-8B8D-B474-71C4EEEA8B7B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8:32:18.028" v="625" actId="14100"/>
        <pc:sldMkLst>
          <pc:docMk/>
          <pc:sldMk cId="3876318" sldId="2147471293"/>
        </pc:sldMkLst>
        <pc:spChg chg="add mod">
          <ac:chgData name="Seetha-ext, Nandini /IN/EXT" userId="S::nandini.seetha-ext@sanofi.com::ce87a8d4-65c2-4323-8ca9-0652ccfab32d" providerId="AD" clId="Web-{773A4CAE-E071-0808-BFBD-1B2143CD7081}" dt="2024-06-14T08:31:32.511" v="608" actId="1076"/>
          <ac:spMkLst>
            <pc:docMk/>
            <pc:sldMk cId="3876318" sldId="2147471293"/>
            <ac:spMk id="8" creationId="{3278696C-995C-FE92-6BEF-1A8382195D6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1:50.402" v="617" actId="20577"/>
          <ac:spMkLst>
            <pc:docMk/>
            <pc:sldMk cId="3876318" sldId="2147471293"/>
            <ac:spMk id="10" creationId="{4C130D7D-CB48-3D78-D33F-5493BC0744A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1:46.933" v="613" actId="20577"/>
          <ac:spMkLst>
            <pc:docMk/>
            <pc:sldMk cId="3876318" sldId="2147471293"/>
            <ac:spMk id="12" creationId="{ED26EC93-BF99-0477-6915-7D38F84FC7B1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2:01.918" v="619" actId="1076"/>
          <ac:spMkLst>
            <pc:docMk/>
            <pc:sldMk cId="3876318" sldId="2147471293"/>
            <ac:spMk id="14" creationId="{520CD1EE-7953-AAF0-4705-0B5A761582C4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2:08.981" v="622" actId="14100"/>
          <ac:spMkLst>
            <pc:docMk/>
            <pc:sldMk cId="3876318" sldId="2147471293"/>
            <ac:spMk id="16" creationId="{9CA8AA35-44EA-4A81-F2FE-5B7A8AF319F9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8:32:18.028" v="625" actId="14100"/>
          <ac:spMkLst>
            <pc:docMk/>
            <pc:sldMk cId="3876318" sldId="2147471293"/>
            <ac:spMk id="18" creationId="{C37B7A5E-3FC5-25ED-E65B-CC9C4CB14E62}"/>
          </ac:spMkLst>
        </pc:spChg>
      </pc:sldChg>
      <pc:sldChg chg="addSp modSp">
        <pc:chgData name="Seetha-ext, Nandini /IN/EXT" userId="S::nandini.seetha-ext@sanofi.com::ce87a8d4-65c2-4323-8ca9-0652ccfab32d" providerId="AD" clId="Web-{773A4CAE-E071-0808-BFBD-1B2143CD7081}" dt="2024-06-14T09:12:31.611" v="728" actId="1076"/>
        <pc:sldMkLst>
          <pc:docMk/>
          <pc:sldMk cId="2665066717" sldId="2147471294"/>
        </pc:sldMkLst>
        <pc:spChg chg="add mod">
          <ac:chgData name="Seetha-ext, Nandini /IN/EXT" userId="S::nandini.seetha-ext@sanofi.com::ce87a8d4-65c2-4323-8ca9-0652ccfab32d" providerId="AD" clId="Web-{773A4CAE-E071-0808-BFBD-1B2143CD7081}" dt="2024-06-14T09:11:24.841" v="709" actId="14100"/>
          <ac:spMkLst>
            <pc:docMk/>
            <pc:sldMk cId="2665066717" sldId="2147471294"/>
            <ac:spMk id="3" creationId="{B91D54A3-9C2F-1CA1-B7E9-BCF112799F96}"/>
          </ac:spMkLst>
        </pc:spChg>
        <pc:spChg chg="mod">
          <ac:chgData name="Seetha-ext, Nandini /IN/EXT" userId="S::nandini.seetha-ext@sanofi.com::ce87a8d4-65c2-4323-8ca9-0652ccfab32d" providerId="AD" clId="Web-{773A4CAE-E071-0808-BFBD-1B2143CD7081}" dt="2024-06-14T09:10:56.870" v="705" actId="1076"/>
          <ac:spMkLst>
            <pc:docMk/>
            <pc:sldMk cId="2665066717" sldId="2147471294"/>
            <ac:spMk id="4" creationId="{398C556C-37F0-EA7F-CDB1-E0B68862500F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11:40.201" v="713" actId="14100"/>
          <ac:spMkLst>
            <pc:docMk/>
            <pc:sldMk cId="2665066717" sldId="2147471294"/>
            <ac:spMk id="10" creationId="{14EA40E0-3A2F-9023-E209-D25C1616FD20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11:58.405" v="718" actId="14100"/>
          <ac:spMkLst>
            <pc:docMk/>
            <pc:sldMk cId="2665066717" sldId="2147471294"/>
            <ac:spMk id="12" creationId="{B8012CB4-D2D6-368A-8A85-DE2DE9F8FE8D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12:31.611" v="728" actId="1076"/>
          <ac:spMkLst>
            <pc:docMk/>
            <pc:sldMk cId="2665066717" sldId="2147471294"/>
            <ac:spMk id="14" creationId="{6C5A8E39-2D6E-3AE0-4824-16CB6643187C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12:28.548" v="727" actId="20577"/>
          <ac:spMkLst>
            <pc:docMk/>
            <pc:sldMk cId="2665066717" sldId="2147471294"/>
            <ac:spMk id="16" creationId="{687607EB-5BB1-D55E-5B64-4078661F9656}"/>
          </ac:spMkLst>
        </pc:spChg>
        <pc:spChg chg="add mod">
          <ac:chgData name="Seetha-ext, Nandini /IN/EXT" userId="S::nandini.seetha-ext@sanofi.com::ce87a8d4-65c2-4323-8ca9-0652ccfab32d" providerId="AD" clId="Web-{773A4CAE-E071-0808-BFBD-1B2143CD7081}" dt="2024-06-14T09:12:24.001" v="726" actId="20577"/>
          <ac:spMkLst>
            <pc:docMk/>
            <pc:sldMk cId="2665066717" sldId="2147471294"/>
            <ac:spMk id="18" creationId="{FA37300A-DD86-0724-9236-C7274C6AE3B3}"/>
          </ac:spMkLst>
        </pc:spChg>
      </pc:sldChg>
      <pc:sldChg chg="add del replId">
        <pc:chgData name="Seetha-ext, Nandini /IN/EXT" userId="S::nandini.seetha-ext@sanofi.com::ce87a8d4-65c2-4323-8ca9-0652ccfab32d" providerId="AD" clId="Web-{773A4CAE-E071-0808-BFBD-1B2143CD7081}" dt="2024-06-14T07:34:42.287" v="84"/>
        <pc:sldMkLst>
          <pc:docMk/>
          <pc:sldMk cId="2731514534" sldId="2147471295"/>
        </pc:sldMkLst>
      </pc:sldChg>
    </pc:docChg>
  </pc:docChgLst>
  <pc:docChgLst>
    <pc:chgData name="Seetha-ext, Nandini /IN/EXT" userId="S::nandini.seetha-ext@sanofi.com::ce87a8d4-65c2-4323-8ca9-0652ccfab32d" providerId="AD" clId="Web-{185B0386-2C6F-CB23-0E8D-4BA8C18F1DB4}"/>
    <pc:docChg chg="addSld delSld modSld">
      <pc:chgData name="Seetha-ext, Nandini /IN/EXT" userId="S::nandini.seetha-ext@sanofi.com::ce87a8d4-65c2-4323-8ca9-0652ccfab32d" providerId="AD" clId="Web-{185B0386-2C6F-CB23-0E8D-4BA8C18F1DB4}" dt="2024-03-27T04:06:53.711" v="1228" actId="1076"/>
      <pc:docMkLst>
        <pc:docMk/>
      </pc:docMkLst>
      <pc:sldChg chg="modSp">
        <pc:chgData name="Seetha-ext, Nandini /IN/EXT" userId="S::nandini.seetha-ext@sanofi.com::ce87a8d4-65c2-4323-8ca9-0652ccfab32d" providerId="AD" clId="Web-{185B0386-2C6F-CB23-0E8D-4BA8C18F1DB4}" dt="2024-03-27T02:08:01.770" v="0" actId="1076"/>
        <pc:sldMkLst>
          <pc:docMk/>
          <pc:sldMk cId="3880679341" sldId="526"/>
        </pc:sldMkLst>
        <pc:picChg chg="mod">
          <ac:chgData name="Seetha-ext, Nandini /IN/EXT" userId="S::nandini.seetha-ext@sanofi.com::ce87a8d4-65c2-4323-8ca9-0652ccfab32d" providerId="AD" clId="Web-{185B0386-2C6F-CB23-0E8D-4BA8C18F1DB4}" dt="2024-03-27T02:08:01.770" v="0" actId="1076"/>
          <ac:picMkLst>
            <pc:docMk/>
            <pc:sldMk cId="3880679341" sldId="526"/>
            <ac:picMk id="4" creationId="{C3720068-3708-E094-E394-5B2588A62868}"/>
          </ac:picMkLst>
        </pc:picChg>
      </pc:sldChg>
      <pc:sldChg chg="delSp modSp">
        <pc:chgData name="Seetha-ext, Nandini /IN/EXT" userId="S::nandini.seetha-ext@sanofi.com::ce87a8d4-65c2-4323-8ca9-0652ccfab32d" providerId="AD" clId="Web-{185B0386-2C6F-CB23-0E8D-4BA8C18F1DB4}" dt="2024-03-27T02:10:28.509" v="20" actId="1076"/>
        <pc:sldMkLst>
          <pc:docMk/>
          <pc:sldMk cId="249939411" sldId="527"/>
        </pc:sldMkLst>
        <pc:spChg chg="mod">
          <ac:chgData name="Seetha-ext, Nandini /IN/EXT" userId="S::nandini.seetha-ext@sanofi.com::ce87a8d4-65c2-4323-8ca9-0652ccfab32d" providerId="AD" clId="Web-{185B0386-2C6F-CB23-0E8D-4BA8C18F1DB4}" dt="2024-03-27T02:09:31.242" v="5"/>
          <ac:spMkLst>
            <pc:docMk/>
            <pc:sldMk cId="249939411" sldId="527"/>
            <ac:spMk id="7" creationId="{567E0DA6-12E1-F2E7-32E8-0A70820E127B}"/>
          </ac:spMkLst>
        </pc:spChg>
        <pc:picChg chg="mod">
          <ac:chgData name="Seetha-ext, Nandini /IN/EXT" userId="S::nandini.seetha-ext@sanofi.com::ce87a8d4-65c2-4323-8ca9-0652ccfab32d" providerId="AD" clId="Web-{185B0386-2C6F-CB23-0E8D-4BA8C18F1DB4}" dt="2024-03-27T02:10:28.509" v="20" actId="1076"/>
          <ac:picMkLst>
            <pc:docMk/>
            <pc:sldMk cId="249939411" sldId="527"/>
            <ac:picMk id="4" creationId="{96FBD627-285C-4BC2-C4FE-D4405185CA79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2:10:10.259" v="17" actId="1076"/>
          <ac:picMkLst>
            <pc:docMk/>
            <pc:sldMk cId="249939411" sldId="527"/>
            <ac:picMk id="5" creationId="{FCD77ECC-1C34-CE73-F4C9-127DFB9A41C2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2:10:16.743" v="19" actId="14100"/>
          <ac:picMkLst>
            <pc:docMk/>
            <pc:sldMk cId="249939411" sldId="527"/>
            <ac:picMk id="6" creationId="{CBFADC42-4F22-5974-92B4-2CFCE939BA35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2:09:41.633" v="6"/>
          <ac:picMkLst>
            <pc:docMk/>
            <pc:sldMk cId="249939411" sldId="527"/>
            <ac:picMk id="9" creationId="{DF289379-B36B-273B-C530-F4A2C6852706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2:09:44.086" v="7"/>
          <ac:picMkLst>
            <pc:docMk/>
            <pc:sldMk cId="249939411" sldId="527"/>
            <ac:picMk id="10" creationId="{DDED7156-33B0-91D0-F187-78D602F1877B}"/>
          </ac:picMkLst>
        </pc:picChg>
      </pc:sldChg>
      <pc:sldChg chg="addSp delSp modSp">
        <pc:chgData name="Seetha-ext, Nandini /IN/EXT" userId="S::nandini.seetha-ext@sanofi.com::ce87a8d4-65c2-4323-8ca9-0652ccfab32d" providerId="AD" clId="Web-{185B0386-2C6F-CB23-0E8D-4BA8C18F1DB4}" dt="2024-03-27T02:47:43.714" v="424" actId="1076"/>
        <pc:sldMkLst>
          <pc:docMk/>
          <pc:sldMk cId="2290427970" sldId="528"/>
        </pc:sldMkLst>
        <pc:spChg chg="mod">
          <ac:chgData name="Seetha-ext, Nandini /IN/EXT" userId="S::nandini.seetha-ext@sanofi.com::ce87a8d4-65c2-4323-8ca9-0652ccfab32d" providerId="AD" clId="Web-{185B0386-2C6F-CB23-0E8D-4BA8C18F1DB4}" dt="2024-03-27T02:47:14.307" v="422" actId="20577"/>
          <ac:spMkLst>
            <pc:docMk/>
            <pc:sldMk cId="2290427970" sldId="528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2:44:29.285" v="254" actId="20577"/>
          <ac:spMkLst>
            <pc:docMk/>
            <pc:sldMk cId="2290427970" sldId="528"/>
            <ac:spMk id="8" creationId="{47AE96D0-603E-1675-B3AB-E1B40E7ABE6E}"/>
          </ac:spMkLst>
        </pc:spChg>
        <pc:picChg chg="del">
          <ac:chgData name="Seetha-ext, Nandini /IN/EXT" userId="S::nandini.seetha-ext@sanofi.com::ce87a8d4-65c2-4323-8ca9-0652ccfab32d" providerId="AD" clId="Web-{185B0386-2C6F-CB23-0E8D-4BA8C18F1DB4}" dt="2024-03-27T02:12:11.497" v="44"/>
          <ac:picMkLst>
            <pc:docMk/>
            <pc:sldMk cId="2290427970" sldId="528"/>
            <ac:picMk id="4" creationId="{5A8A33D9-4C71-3576-8DD6-594567973F86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2:12:12.200" v="45"/>
          <ac:picMkLst>
            <pc:docMk/>
            <pc:sldMk cId="2290427970" sldId="528"/>
            <ac:picMk id="5" creationId="{A06957CD-9743-9ECA-356C-89F53C4E06EA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2:43:48.081" v="215"/>
          <ac:picMkLst>
            <pc:docMk/>
            <pc:sldMk cId="2290427970" sldId="528"/>
            <ac:picMk id="6" creationId="{343EF334-2E53-ECBC-3EDC-372ECA2F8A80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2:43:49.643" v="216"/>
          <ac:picMkLst>
            <pc:docMk/>
            <pc:sldMk cId="2290427970" sldId="528"/>
            <ac:picMk id="9" creationId="{7A989446-EBC5-67C2-D0D2-742C440A5CBD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47:43.714" v="424" actId="1076"/>
          <ac:picMkLst>
            <pc:docMk/>
            <pc:sldMk cId="2290427970" sldId="528"/>
            <ac:picMk id="10" creationId="{EBD760D8-7377-8D23-00A1-2AC1EA562ED6}"/>
          </ac:picMkLst>
        </pc:picChg>
      </pc:sldChg>
      <pc:sldChg chg="del">
        <pc:chgData name="Seetha-ext, Nandini /IN/EXT" userId="S::nandini.seetha-ext@sanofi.com::ce87a8d4-65c2-4323-8ca9-0652ccfab32d" providerId="AD" clId="Web-{185B0386-2C6F-CB23-0E8D-4BA8C18F1DB4}" dt="2024-03-27T02:16:35.256" v="106"/>
        <pc:sldMkLst>
          <pc:docMk/>
          <pc:sldMk cId="397750977" sldId="529"/>
        </pc:sldMkLst>
      </pc:sldChg>
      <pc:sldChg chg="addSp modSp">
        <pc:chgData name="Seetha-ext, Nandini /IN/EXT" userId="S::nandini.seetha-ext@sanofi.com::ce87a8d4-65c2-4323-8ca9-0652ccfab32d" providerId="AD" clId="Web-{185B0386-2C6F-CB23-0E8D-4BA8C18F1DB4}" dt="2024-03-27T02:58:58.112" v="730" actId="1076"/>
        <pc:sldMkLst>
          <pc:docMk/>
          <pc:sldMk cId="3685732762" sldId="530"/>
        </pc:sldMkLst>
        <pc:spChg chg="mod">
          <ac:chgData name="Seetha-ext, Nandini /IN/EXT" userId="S::nandini.seetha-ext@sanofi.com::ce87a8d4-65c2-4323-8ca9-0652ccfab32d" providerId="AD" clId="Web-{185B0386-2C6F-CB23-0E8D-4BA8C18F1DB4}" dt="2024-03-27T02:56:40.873" v="716" actId="20577"/>
          <ac:spMkLst>
            <pc:docMk/>
            <pc:sldMk cId="3685732762" sldId="530"/>
            <ac:spMk id="7" creationId="{567E0DA6-12E1-F2E7-32E8-0A70820E127B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2:57:44.797" v="720" actId="1076"/>
          <ac:picMkLst>
            <pc:docMk/>
            <pc:sldMk cId="3685732762" sldId="530"/>
            <ac:picMk id="4" creationId="{55B027F5-2713-4EA5-5D42-C3BC6AA563DA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8:36.659" v="726" actId="1076"/>
          <ac:picMkLst>
            <pc:docMk/>
            <pc:sldMk cId="3685732762" sldId="530"/>
            <ac:picMk id="5" creationId="{4B3B9E35-E255-520E-CD57-3D8F28C39DAA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8:58.112" v="730" actId="1076"/>
          <ac:picMkLst>
            <pc:docMk/>
            <pc:sldMk cId="3685732762" sldId="530"/>
            <ac:picMk id="6" creationId="{3B78DDC1-4E1B-2328-6F73-B998534AFD12}"/>
          </ac:picMkLst>
        </pc:picChg>
      </pc:sldChg>
      <pc:sldChg chg="addSp modSp">
        <pc:chgData name="Seetha-ext, Nandini /IN/EXT" userId="S::nandini.seetha-ext@sanofi.com::ce87a8d4-65c2-4323-8ca9-0652ccfab32d" providerId="AD" clId="Web-{185B0386-2C6F-CB23-0E8D-4BA8C18F1DB4}" dt="2024-03-27T03:01:28.321" v="782" actId="1076"/>
        <pc:sldMkLst>
          <pc:docMk/>
          <pc:sldMk cId="709566039" sldId="531"/>
        </pc:sldMkLst>
        <pc:spChg chg="mod">
          <ac:chgData name="Seetha-ext, Nandini /IN/EXT" userId="S::nandini.seetha-ext@sanofi.com::ce87a8d4-65c2-4323-8ca9-0652ccfab32d" providerId="AD" clId="Web-{185B0386-2C6F-CB23-0E8D-4BA8C18F1DB4}" dt="2024-03-27T03:01:06.945" v="777" actId="14100"/>
          <ac:spMkLst>
            <pc:docMk/>
            <pc:sldMk cId="709566039" sldId="531"/>
            <ac:spMk id="7" creationId="{567E0DA6-12E1-F2E7-32E8-0A70820E127B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00:31.819" v="773" actId="1076"/>
          <ac:picMkLst>
            <pc:docMk/>
            <pc:sldMk cId="709566039" sldId="531"/>
            <ac:picMk id="4" creationId="{A12742C5-937B-F53B-A877-E39BB355E412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01:10.258" v="778" actId="1076"/>
          <ac:picMkLst>
            <pc:docMk/>
            <pc:sldMk cId="709566039" sldId="531"/>
            <ac:picMk id="5" creationId="{E70B9689-46E7-D49D-C064-C56ACCC28D39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01:28.321" v="782" actId="1076"/>
          <ac:picMkLst>
            <pc:docMk/>
            <pc:sldMk cId="709566039" sldId="531"/>
            <ac:picMk id="6" creationId="{8B57C167-F058-4899-020E-AA6C70658C5B}"/>
          </ac:picMkLst>
        </pc:picChg>
      </pc:sldChg>
      <pc:sldChg chg="addSp modSp">
        <pc:chgData name="Seetha-ext, Nandini /IN/EXT" userId="S::nandini.seetha-ext@sanofi.com::ce87a8d4-65c2-4323-8ca9-0652ccfab32d" providerId="AD" clId="Web-{185B0386-2C6F-CB23-0E8D-4BA8C18F1DB4}" dt="2024-03-27T03:34:26.077" v="1060" actId="20577"/>
        <pc:sldMkLst>
          <pc:docMk/>
          <pc:sldMk cId="2284475223" sldId="532"/>
        </pc:sldMkLst>
        <pc:spChg chg="mod">
          <ac:chgData name="Seetha-ext, Nandini /IN/EXT" userId="S::nandini.seetha-ext@sanofi.com::ce87a8d4-65c2-4323-8ca9-0652ccfab32d" providerId="AD" clId="Web-{185B0386-2C6F-CB23-0E8D-4BA8C18F1DB4}" dt="2024-03-27T03:34:26.077" v="1060" actId="20577"/>
          <ac:spMkLst>
            <pc:docMk/>
            <pc:sldMk cId="2284475223" sldId="532"/>
            <ac:spMk id="7" creationId="{567E0DA6-12E1-F2E7-32E8-0A70820E127B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09:16.696" v="830" actId="1076"/>
          <ac:picMkLst>
            <pc:docMk/>
            <pc:sldMk cId="2284475223" sldId="532"/>
            <ac:picMk id="4" creationId="{2EBEB999-47D9-19A7-4102-B43EFDAAEA9C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09:18.228" v="831" actId="1076"/>
          <ac:picMkLst>
            <pc:docMk/>
            <pc:sldMk cId="2284475223" sldId="532"/>
            <ac:picMk id="5" creationId="{44ED0D93-CD9A-A359-A3EE-1F436C2D241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09:20.837" v="832" actId="1076"/>
          <ac:picMkLst>
            <pc:docMk/>
            <pc:sldMk cId="2284475223" sldId="532"/>
            <ac:picMk id="6" creationId="{3950AB23-2EEF-3630-D968-70E904FAEAB6}"/>
          </ac:picMkLst>
        </pc:picChg>
      </pc:sldChg>
      <pc:sldChg chg="del">
        <pc:chgData name="Seetha-ext, Nandini /IN/EXT" userId="S::nandini.seetha-ext@sanofi.com::ce87a8d4-65c2-4323-8ca9-0652ccfab32d" providerId="AD" clId="Web-{185B0386-2C6F-CB23-0E8D-4BA8C18F1DB4}" dt="2024-03-27T03:26:08.263" v="968"/>
        <pc:sldMkLst>
          <pc:docMk/>
          <pc:sldMk cId="3329535769" sldId="533"/>
        </pc:sldMkLst>
      </pc:sldChg>
      <pc:sldChg chg="del">
        <pc:chgData name="Seetha-ext, Nandini /IN/EXT" userId="S::nandini.seetha-ext@sanofi.com::ce87a8d4-65c2-4323-8ca9-0652ccfab32d" providerId="AD" clId="Web-{185B0386-2C6F-CB23-0E8D-4BA8C18F1DB4}" dt="2024-03-27T03:27:53.876" v="983"/>
        <pc:sldMkLst>
          <pc:docMk/>
          <pc:sldMk cId="574164841" sldId="534"/>
        </pc:sldMkLst>
      </pc:sldChg>
      <pc:sldChg chg="del">
        <pc:chgData name="Seetha-ext, Nandini /IN/EXT" userId="S::nandini.seetha-ext@sanofi.com::ce87a8d4-65c2-4323-8ca9-0652ccfab32d" providerId="AD" clId="Web-{185B0386-2C6F-CB23-0E8D-4BA8C18F1DB4}" dt="2024-03-27T03:27:56.235" v="984"/>
        <pc:sldMkLst>
          <pc:docMk/>
          <pc:sldMk cId="120547239" sldId="535"/>
        </pc:sldMkLst>
      </pc:sldChg>
      <pc:sldChg chg="addSp modSp">
        <pc:chgData name="Seetha-ext, Nandini /IN/EXT" userId="S::nandini.seetha-ext@sanofi.com::ce87a8d4-65c2-4323-8ca9-0652ccfab32d" providerId="AD" clId="Web-{185B0386-2C6F-CB23-0E8D-4BA8C18F1DB4}" dt="2024-03-27T04:01:12.168" v="1195" actId="1076"/>
        <pc:sldMkLst>
          <pc:docMk/>
          <pc:sldMk cId="2121468758" sldId="536"/>
        </pc:sldMkLst>
        <pc:spChg chg="mod">
          <ac:chgData name="Seetha-ext, Nandini /IN/EXT" userId="S::nandini.seetha-ext@sanofi.com::ce87a8d4-65c2-4323-8ca9-0652ccfab32d" providerId="AD" clId="Web-{185B0386-2C6F-CB23-0E8D-4BA8C18F1DB4}" dt="2024-03-27T02:30:00.956" v="154" actId="14100"/>
          <ac:spMkLst>
            <pc:docMk/>
            <pc:sldMk cId="2121468758" sldId="536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4:01:00.918" v="1191" actId="14100"/>
          <ac:spMkLst>
            <pc:docMk/>
            <pc:sldMk cId="2121468758" sldId="536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4:01:04.027" v="1192" actId="1076"/>
          <ac:picMkLst>
            <pc:docMk/>
            <pc:sldMk cId="2121468758" sldId="536"/>
            <ac:picMk id="4" creationId="{C3682E2F-BCC5-FF82-8E76-355C2B67EFA8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1:06.637" v="1193" actId="1076"/>
          <ac:picMkLst>
            <pc:docMk/>
            <pc:sldMk cId="2121468758" sldId="536"/>
            <ac:picMk id="5" creationId="{74B502B4-F200-00D9-1B91-F9935D1E52C1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1:12.168" v="1195" actId="1076"/>
          <ac:picMkLst>
            <pc:docMk/>
            <pc:sldMk cId="2121468758" sldId="536"/>
            <ac:picMk id="6" creationId="{BE23BEA6-CD27-B075-B3AF-FCEAB860D099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1:09.606" v="1194" actId="1076"/>
          <ac:picMkLst>
            <pc:docMk/>
            <pc:sldMk cId="2121468758" sldId="536"/>
            <ac:picMk id="9" creationId="{F0547A22-E4E5-0758-6974-D8189EE58A70}"/>
          </ac:picMkLst>
        </pc:picChg>
      </pc:sldChg>
      <pc:sldChg chg="addSp modSp">
        <pc:chgData name="Seetha-ext, Nandini /IN/EXT" userId="S::nandini.seetha-ext@sanofi.com::ce87a8d4-65c2-4323-8ca9-0652ccfab32d" providerId="AD" clId="Web-{185B0386-2C6F-CB23-0E8D-4BA8C18F1DB4}" dt="2024-03-27T04:04:21.456" v="1212" actId="1076"/>
        <pc:sldMkLst>
          <pc:docMk/>
          <pc:sldMk cId="355639405" sldId="537"/>
        </pc:sldMkLst>
        <pc:spChg chg="mod">
          <ac:chgData name="Seetha-ext, Nandini /IN/EXT" userId="S::nandini.seetha-ext@sanofi.com::ce87a8d4-65c2-4323-8ca9-0652ccfab32d" providerId="AD" clId="Web-{185B0386-2C6F-CB23-0E8D-4BA8C18F1DB4}" dt="2024-03-27T04:03:16.923" v="1199" actId="20577"/>
          <ac:spMkLst>
            <pc:docMk/>
            <pc:sldMk cId="355639405" sldId="537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4:04:13.862" v="1209" actId="14100"/>
          <ac:spMkLst>
            <pc:docMk/>
            <pc:sldMk cId="355639405" sldId="537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4:04:16.487" v="1210" actId="1076"/>
          <ac:picMkLst>
            <pc:docMk/>
            <pc:sldMk cId="355639405" sldId="537"/>
            <ac:picMk id="4" creationId="{8514D89A-94A0-E81F-3961-FD2B13EC4D38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4:18.565" v="1211" actId="1076"/>
          <ac:picMkLst>
            <pc:docMk/>
            <pc:sldMk cId="355639405" sldId="537"/>
            <ac:picMk id="5" creationId="{5C3C6961-C26B-24EC-E782-1B85D6131027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4:21.456" v="1212" actId="1076"/>
          <ac:picMkLst>
            <pc:docMk/>
            <pc:sldMk cId="355639405" sldId="537"/>
            <ac:picMk id="6" creationId="{D026724A-6E6A-AF04-5C5A-DC57575BA94F}"/>
          </ac:picMkLst>
        </pc:picChg>
      </pc:sldChg>
      <pc:sldChg chg="addSp modSp">
        <pc:chgData name="Seetha-ext, Nandini /IN/EXT" userId="S::nandini.seetha-ext@sanofi.com::ce87a8d4-65c2-4323-8ca9-0652ccfab32d" providerId="AD" clId="Web-{185B0386-2C6F-CB23-0E8D-4BA8C18F1DB4}" dt="2024-03-27T04:05:46.928" v="1220" actId="1076"/>
        <pc:sldMkLst>
          <pc:docMk/>
          <pc:sldMk cId="2058100461" sldId="538"/>
        </pc:sldMkLst>
        <pc:spChg chg="mod">
          <ac:chgData name="Seetha-ext, Nandini /IN/EXT" userId="S::nandini.seetha-ext@sanofi.com::ce87a8d4-65c2-4323-8ca9-0652ccfab32d" providerId="AD" clId="Web-{185B0386-2C6F-CB23-0E8D-4BA8C18F1DB4}" dt="2024-03-27T04:05:02.848" v="1215" actId="14100"/>
          <ac:spMkLst>
            <pc:docMk/>
            <pc:sldMk cId="2058100461" sldId="538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4:05:04.786" v="1216" actId="1076"/>
          <ac:picMkLst>
            <pc:docMk/>
            <pc:sldMk cId="2058100461" sldId="538"/>
            <ac:picMk id="4" creationId="{83235E32-B9BC-33F7-7817-700C84D77FD4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5:20.755" v="1218" actId="1076"/>
          <ac:picMkLst>
            <pc:docMk/>
            <pc:sldMk cId="2058100461" sldId="538"/>
            <ac:picMk id="5" creationId="{DF474F64-0227-4BC4-1937-13E2B591BA49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5:46.928" v="1220" actId="1076"/>
          <ac:picMkLst>
            <pc:docMk/>
            <pc:sldMk cId="2058100461" sldId="538"/>
            <ac:picMk id="6" creationId="{B4E4E7C4-16A8-6BB7-7DA2-BD9C07F60A72}"/>
          </ac:picMkLst>
        </pc:picChg>
      </pc:sldChg>
      <pc:sldChg chg="addSp modSp">
        <pc:chgData name="Seetha-ext, Nandini /IN/EXT" userId="S::nandini.seetha-ext@sanofi.com::ce87a8d4-65c2-4323-8ca9-0652ccfab32d" providerId="AD" clId="Web-{185B0386-2C6F-CB23-0E8D-4BA8C18F1DB4}" dt="2024-03-27T04:06:53.711" v="1228" actId="1076"/>
        <pc:sldMkLst>
          <pc:docMk/>
          <pc:sldMk cId="142007562" sldId="539"/>
        </pc:sldMkLst>
        <pc:spChg chg="mod">
          <ac:chgData name="Seetha-ext, Nandini /IN/EXT" userId="S::nandini.seetha-ext@sanofi.com::ce87a8d4-65c2-4323-8ca9-0652ccfab32d" providerId="AD" clId="Web-{185B0386-2C6F-CB23-0E8D-4BA8C18F1DB4}" dt="2024-03-27T04:06:17.023" v="1223" actId="14100"/>
          <ac:spMkLst>
            <pc:docMk/>
            <pc:sldMk cId="142007562" sldId="539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4:06:19.429" v="1224" actId="1076"/>
          <ac:picMkLst>
            <pc:docMk/>
            <pc:sldMk cId="142007562" sldId="539"/>
            <ac:picMk id="4" creationId="{39B104B2-19C0-D883-16A7-3DB01355CFA1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6:35.211" v="1226" actId="1076"/>
          <ac:picMkLst>
            <pc:docMk/>
            <pc:sldMk cId="142007562" sldId="539"/>
            <ac:picMk id="5" creationId="{E433925D-D27E-6C02-D487-A59005FD1C4A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6:53.711" v="1228" actId="1076"/>
          <ac:picMkLst>
            <pc:docMk/>
            <pc:sldMk cId="142007562" sldId="539"/>
            <ac:picMk id="6" creationId="{689F1AD9-028D-2DD6-C62B-4D921BF4D73C}"/>
          </ac:picMkLst>
        </pc:picChg>
      </pc:sldChg>
      <pc:sldChg chg="delSp modSp add replId">
        <pc:chgData name="Seetha-ext, Nandini /IN/EXT" userId="S::nandini.seetha-ext@sanofi.com::ce87a8d4-65c2-4323-8ca9-0652ccfab32d" providerId="AD" clId="Web-{185B0386-2C6F-CB23-0E8D-4BA8C18F1DB4}" dt="2024-03-27T02:11:19.839" v="40" actId="1076"/>
        <pc:sldMkLst>
          <pc:docMk/>
          <pc:sldMk cId="2742869882" sldId="540"/>
        </pc:sldMkLst>
        <pc:spChg chg="mod">
          <ac:chgData name="Seetha-ext, Nandini /IN/EXT" userId="S::nandini.seetha-ext@sanofi.com::ce87a8d4-65c2-4323-8ca9-0652ccfab32d" providerId="AD" clId="Web-{185B0386-2C6F-CB23-0E8D-4BA8C18F1DB4}" dt="2024-03-27T02:10:58.995" v="30" actId="20577"/>
          <ac:spMkLst>
            <pc:docMk/>
            <pc:sldMk cId="2742869882" sldId="540"/>
            <ac:spMk id="7" creationId="{567E0DA6-12E1-F2E7-32E8-0A70820E127B}"/>
          </ac:spMkLst>
        </pc:spChg>
        <pc:picChg chg="del">
          <ac:chgData name="Seetha-ext, Nandini /IN/EXT" userId="S::nandini.seetha-ext@sanofi.com::ce87a8d4-65c2-4323-8ca9-0652ccfab32d" providerId="AD" clId="Web-{185B0386-2C6F-CB23-0E8D-4BA8C18F1DB4}" dt="2024-03-27T02:11:00.964" v="31"/>
          <ac:picMkLst>
            <pc:docMk/>
            <pc:sldMk cId="2742869882" sldId="540"/>
            <ac:picMk id="4" creationId="{96FBD627-285C-4BC2-C4FE-D4405185CA79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2:11:01.885" v="32"/>
          <ac:picMkLst>
            <pc:docMk/>
            <pc:sldMk cId="2742869882" sldId="540"/>
            <ac:picMk id="5" creationId="{FCD77ECC-1C34-CE73-F4C9-127DFB9A41C2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2:11:02.901" v="33"/>
          <ac:picMkLst>
            <pc:docMk/>
            <pc:sldMk cId="2742869882" sldId="540"/>
            <ac:picMk id="6" creationId="{CBFADC42-4F22-5974-92B4-2CFCE939BA35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2:11:09.198" v="36" actId="14100"/>
          <ac:picMkLst>
            <pc:docMk/>
            <pc:sldMk cId="2742869882" sldId="540"/>
            <ac:picMk id="9" creationId="{DF289379-B36B-273B-C530-F4A2C6852706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2:11:19.839" v="40" actId="1076"/>
          <ac:picMkLst>
            <pc:docMk/>
            <pc:sldMk cId="2742869882" sldId="540"/>
            <ac:picMk id="10" creationId="{DDED7156-33B0-91D0-F187-78D602F1877B}"/>
          </ac:picMkLst>
        </pc:picChg>
      </pc:sldChg>
      <pc:sldChg chg="addSp delSp modSp add mod replId setBg">
        <pc:chgData name="Seetha-ext, Nandini /IN/EXT" userId="S::nandini.seetha-ext@sanofi.com::ce87a8d4-65c2-4323-8ca9-0652ccfab32d" providerId="AD" clId="Web-{185B0386-2C6F-CB23-0E8D-4BA8C18F1DB4}" dt="2024-03-27T02:51:59.176" v="551" actId="1076"/>
        <pc:sldMkLst>
          <pc:docMk/>
          <pc:sldMk cId="292455665" sldId="541"/>
        </pc:sldMkLst>
        <pc:spChg chg="mod ord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2" creationId="{7017467C-4760-1C2A-D380-EC376DC2B7BF}"/>
          </ac:spMkLst>
        </pc:spChg>
        <pc:spChg chg="mod ord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3" creationId="{3ECE43D7-14BF-6B6F-F386-76268F51C24F}"/>
          </ac:spMkLst>
        </pc:spChg>
        <pc:spChg chg="mod ord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8" creationId="{47AE96D0-603E-1675-B3AB-E1B40E7ABE6E}"/>
          </ac:spMkLst>
        </pc:spChg>
        <pc:spChg chg="add del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16" creationId="{0550F5B9-399F-4FAD-AE6C-ED65F9A43A74}"/>
          </ac:spMkLst>
        </pc:spChg>
        <pc:spChg chg="add del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18" creationId="{C062E60F-5CD4-4268-8359-8076634680E5}"/>
          </ac:spMkLst>
        </pc:spChg>
        <pc:spChg chg="add del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20" creationId="{BB341EC3-1810-4D33-BA3F-E2D0AA0ECFB6}"/>
          </ac:spMkLst>
        </pc:spChg>
        <pc:spChg chg="add del">
          <ac:chgData name="Seetha-ext, Nandini /IN/EXT" userId="S::nandini.seetha-ext@sanofi.com::ce87a8d4-65c2-4323-8ca9-0652ccfab32d" providerId="AD" clId="Web-{185B0386-2C6F-CB23-0E8D-4BA8C18F1DB4}" dt="2024-03-27T02:51:51.051" v="549"/>
          <ac:spMkLst>
            <pc:docMk/>
            <pc:sldMk cId="292455665" sldId="541"/>
            <ac:spMk id="22" creationId="{10127CDE-2B99-47A8-BB3C-7D17519105E0}"/>
          </ac:spMkLst>
        </pc:spChg>
        <pc:picChg chg="del mod">
          <ac:chgData name="Seetha-ext, Nandini /IN/EXT" userId="S::nandini.seetha-ext@sanofi.com::ce87a8d4-65c2-4323-8ca9-0652ccfab32d" providerId="AD" clId="Web-{185B0386-2C6F-CB23-0E8D-4BA8C18F1DB4}" dt="2024-03-27T02:15:18.848" v="97"/>
          <ac:picMkLst>
            <pc:docMk/>
            <pc:sldMk cId="292455665" sldId="541"/>
            <ac:picMk id="4" creationId="{5A8A33D9-4C71-3576-8DD6-594567973F86}"/>
          </ac:picMkLst>
        </pc:picChg>
        <pc:picChg chg="del mod">
          <ac:chgData name="Seetha-ext, Nandini /IN/EXT" userId="S::nandini.seetha-ext@sanofi.com::ce87a8d4-65c2-4323-8ca9-0652ccfab32d" providerId="AD" clId="Web-{185B0386-2C6F-CB23-0E8D-4BA8C18F1DB4}" dt="2024-03-27T02:15:20.629" v="98"/>
          <ac:picMkLst>
            <pc:docMk/>
            <pc:sldMk cId="292455665" sldId="541"/>
            <ac:picMk id="5" creationId="{A06957CD-9743-9ECA-356C-89F53C4E06EA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2:50:21.079" v="517"/>
          <ac:picMkLst>
            <pc:docMk/>
            <pc:sldMk cId="292455665" sldId="541"/>
            <ac:picMk id="6" creationId="{C8C90CB4-7D57-B99A-D301-6E290750043F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1:51.051" v="549"/>
          <ac:picMkLst>
            <pc:docMk/>
            <pc:sldMk cId="292455665" sldId="541"/>
            <ac:picMk id="9" creationId="{082C86DC-4C26-18B3-0C17-EB0626AB9A79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1:51.051" v="549"/>
          <ac:picMkLst>
            <pc:docMk/>
            <pc:sldMk cId="292455665" sldId="541"/>
            <ac:picMk id="10" creationId="{115172DC-1717-5C35-94DF-3D7F5130AC71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1:59.176" v="551" actId="1076"/>
          <ac:picMkLst>
            <pc:docMk/>
            <pc:sldMk cId="292455665" sldId="541"/>
            <ac:picMk id="11" creationId="{865E4842-FFF5-CE33-DFBB-E6A8B122C9EA}"/>
          </ac:picMkLst>
        </pc:picChg>
      </pc:sldChg>
      <pc:sldChg chg="addSp modSp add del replId">
        <pc:chgData name="Seetha-ext, Nandini /IN/EXT" userId="S::nandini.seetha-ext@sanofi.com::ce87a8d4-65c2-4323-8ca9-0652ccfab32d" providerId="AD" clId="Web-{185B0386-2C6F-CB23-0E8D-4BA8C18F1DB4}" dt="2024-03-27T02:52:14.677" v="552"/>
        <pc:sldMkLst>
          <pc:docMk/>
          <pc:sldMk cId="1089298286" sldId="542"/>
        </pc:sldMkLst>
        <pc:spChg chg="mod">
          <ac:chgData name="Seetha-ext, Nandini /IN/EXT" userId="S::nandini.seetha-ext@sanofi.com::ce87a8d4-65c2-4323-8ca9-0652ccfab32d" providerId="AD" clId="Web-{185B0386-2C6F-CB23-0E8D-4BA8C18F1DB4}" dt="2024-03-27T02:15:45.567" v="102" actId="20577"/>
          <ac:spMkLst>
            <pc:docMk/>
            <pc:sldMk cId="1089298286" sldId="542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2:17:03.242" v="128" actId="20577"/>
          <ac:spMkLst>
            <pc:docMk/>
            <pc:sldMk cId="1089298286" sldId="542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2:39:37.619" v="206" actId="14100"/>
          <ac:picMkLst>
            <pc:docMk/>
            <pc:sldMk cId="1089298286" sldId="542"/>
            <ac:picMk id="4" creationId="{EB3F79DF-CD1B-DF27-3F9A-E1268AC124A1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40:13.573" v="213" actId="1076"/>
          <ac:picMkLst>
            <pc:docMk/>
            <pc:sldMk cId="1089298286" sldId="542"/>
            <ac:picMk id="5" creationId="{803B3B15-1E00-5AD5-9D7C-4F256FCC08F6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40:16.792" v="214" actId="1076"/>
          <ac:picMkLst>
            <pc:docMk/>
            <pc:sldMk cId="1089298286" sldId="542"/>
            <ac:picMk id="6" creationId="{19F315E0-9E9C-D100-E63A-2ED1F69B9032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2:55:09.636" v="672" actId="20577"/>
        <pc:sldMkLst>
          <pc:docMk/>
          <pc:sldMk cId="2686309645" sldId="543"/>
        </pc:sldMkLst>
        <pc:spChg chg="mod">
          <ac:chgData name="Seetha-ext, Nandini /IN/EXT" userId="S::nandini.seetha-ext@sanofi.com::ce87a8d4-65c2-4323-8ca9-0652ccfab32d" providerId="AD" clId="Web-{185B0386-2C6F-CB23-0E8D-4BA8C18F1DB4}" dt="2024-03-27T02:55:09.636" v="672" actId="20577"/>
          <ac:spMkLst>
            <pc:docMk/>
            <pc:sldMk cId="2686309645" sldId="543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2:16:48.522" v="114" actId="20577"/>
          <ac:spMkLst>
            <pc:docMk/>
            <pc:sldMk cId="2686309645" sldId="543"/>
            <ac:spMk id="8" creationId="{47AE96D0-603E-1675-B3AB-E1B40E7ABE6E}"/>
          </ac:spMkLst>
        </pc:spChg>
        <pc:picChg chg="mod">
          <ac:chgData name="Seetha-ext, Nandini /IN/EXT" userId="S::nandini.seetha-ext@sanofi.com::ce87a8d4-65c2-4323-8ca9-0652ccfab32d" providerId="AD" clId="Web-{185B0386-2C6F-CB23-0E8D-4BA8C18F1DB4}" dt="2024-03-27T02:52:18.270" v="553" actId="1076"/>
          <ac:picMkLst>
            <pc:docMk/>
            <pc:sldMk cId="2686309645" sldId="543"/>
            <ac:picMk id="4" creationId="{5A8A33D9-4C71-3576-8DD6-594567973F86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2:52:20.396" v="554" actId="1076"/>
          <ac:picMkLst>
            <pc:docMk/>
            <pc:sldMk cId="2686309645" sldId="543"/>
            <ac:picMk id="5" creationId="{A06957CD-9743-9ECA-356C-89F53C4E06EA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2:52:32.974" v="558" actId="1076"/>
          <ac:picMkLst>
            <pc:docMk/>
            <pc:sldMk cId="2686309645" sldId="543"/>
            <ac:picMk id="6" creationId="{BF1F2A75-07BE-65D1-6E6A-EBA3416C8AE2}"/>
          </ac:picMkLst>
        </pc:picChg>
      </pc:sldChg>
      <pc:sldChg chg="add del replId">
        <pc:chgData name="Seetha-ext, Nandini /IN/EXT" userId="S::nandini.seetha-ext@sanofi.com::ce87a8d4-65c2-4323-8ca9-0652ccfab32d" providerId="AD" clId="Web-{185B0386-2C6F-CB23-0E8D-4BA8C18F1DB4}" dt="2024-03-27T02:28:57.532" v="145"/>
        <pc:sldMkLst>
          <pc:docMk/>
          <pc:sldMk cId="389793952" sldId="544"/>
        </pc:sldMkLst>
      </pc:sldChg>
      <pc:sldChg chg="addSp delSp modSp add replId">
        <pc:chgData name="Seetha-ext, Nandini /IN/EXT" userId="S::nandini.seetha-ext@sanofi.com::ce87a8d4-65c2-4323-8ca9-0652ccfab32d" providerId="AD" clId="Web-{185B0386-2C6F-CB23-0E8D-4BA8C18F1DB4}" dt="2024-03-27T03:25:39.324" v="965" actId="20577"/>
        <pc:sldMkLst>
          <pc:docMk/>
          <pc:sldMk cId="1129052134" sldId="544"/>
        </pc:sldMkLst>
        <pc:spChg chg="mod">
          <ac:chgData name="Seetha-ext, Nandini /IN/EXT" userId="S::nandini.seetha-ext@sanofi.com::ce87a8d4-65c2-4323-8ca9-0652ccfab32d" providerId="AD" clId="Web-{185B0386-2C6F-CB23-0E8D-4BA8C18F1DB4}" dt="2024-03-27T03:25:39.324" v="965" actId="20577"/>
          <ac:spMkLst>
            <pc:docMk/>
            <pc:sldMk cId="1129052134" sldId="544"/>
            <ac:spMk id="7" creationId="{567E0DA6-12E1-F2E7-32E8-0A70820E127B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12:21.156" v="838" actId="14100"/>
          <ac:picMkLst>
            <pc:docMk/>
            <pc:sldMk cId="1129052134" sldId="544"/>
            <ac:picMk id="4" creationId="{41C41DAB-6B2A-C44F-F9FD-1A30E32525B8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3:24:25.634" v="935"/>
          <ac:picMkLst>
            <pc:docMk/>
            <pc:sldMk cId="1129052134" sldId="544"/>
            <ac:picMk id="5" creationId="{E1B4788B-1834-EB80-3DA9-525F01F124AB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3:15:25.756" v="875"/>
          <ac:picMkLst>
            <pc:docMk/>
            <pc:sldMk cId="1129052134" sldId="544"/>
            <ac:picMk id="6" creationId="{5EB6621F-855F-7769-1069-A1BDBD3D5E7F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25:18.698" v="938" actId="1076"/>
          <ac:picMkLst>
            <pc:docMk/>
            <pc:sldMk cId="1129052134" sldId="544"/>
            <ac:picMk id="9" creationId="{E0474020-58FA-423B-D2BA-F7B23DB747C9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3:23:46.070" v="927"/>
          <ac:picMkLst>
            <pc:docMk/>
            <pc:sldMk cId="1129052134" sldId="544"/>
            <ac:picMk id="10" creationId="{CACADBAF-5543-6B95-1DA0-CF37782BF936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25:20.199" v="939" actId="1076"/>
          <ac:picMkLst>
            <pc:docMk/>
            <pc:sldMk cId="1129052134" sldId="544"/>
            <ac:picMk id="11" creationId="{3AA6A92D-8C12-DD8F-4673-72C55980EF16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185B0386-2C6F-CB23-0E8D-4BA8C18F1DB4}" dt="2024-03-27T03:37:41.271" v="1087" actId="1076"/>
        <pc:sldMkLst>
          <pc:docMk/>
          <pc:sldMk cId="832458253" sldId="545"/>
        </pc:sldMkLst>
        <pc:spChg chg="mod">
          <ac:chgData name="Seetha-ext, Nandini /IN/EXT" userId="S::nandini.seetha-ext@sanofi.com::ce87a8d4-65c2-4323-8ca9-0652ccfab32d" providerId="AD" clId="Web-{185B0386-2C6F-CB23-0E8D-4BA8C18F1DB4}" dt="2024-03-27T03:25:42.106" v="966" actId="20577"/>
          <ac:spMkLst>
            <pc:docMk/>
            <pc:sldMk cId="832458253" sldId="545"/>
            <ac:spMk id="7" creationId="{567E0DA6-12E1-F2E7-32E8-0A70820E127B}"/>
          </ac:spMkLst>
        </pc:spChg>
        <pc:picChg chg="del">
          <ac:chgData name="Seetha-ext, Nandini /IN/EXT" userId="S::nandini.seetha-ext@sanofi.com::ce87a8d4-65c2-4323-8ca9-0652ccfab32d" providerId="AD" clId="Web-{185B0386-2C6F-CB23-0E8D-4BA8C18F1DB4}" dt="2024-03-27T03:15:00.740" v="868"/>
          <ac:picMkLst>
            <pc:docMk/>
            <pc:sldMk cId="832458253" sldId="545"/>
            <ac:picMk id="4" creationId="{41C41DAB-6B2A-C44F-F9FD-1A30E32525B8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14:58.333" v="866"/>
          <ac:picMkLst>
            <pc:docMk/>
            <pc:sldMk cId="832458253" sldId="545"/>
            <ac:picMk id="5" creationId="{E1B4788B-1834-EB80-3DA9-525F01F124AB}"/>
          </ac:picMkLst>
        </pc:picChg>
        <pc:picChg chg="mod">
          <ac:chgData name="Seetha-ext, Nandini /IN/EXT" userId="S::nandini.seetha-ext@sanofi.com::ce87a8d4-65c2-4323-8ca9-0652ccfab32d" providerId="AD" clId="Web-{185B0386-2C6F-CB23-0E8D-4BA8C18F1DB4}" dt="2024-03-27T03:24:15.149" v="932" actId="1076"/>
          <ac:picMkLst>
            <pc:docMk/>
            <pc:sldMk cId="832458253" sldId="545"/>
            <ac:picMk id="6" creationId="{5EB6621F-855F-7769-1069-A1BDBD3D5E7F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7:41.271" v="1087" actId="1076"/>
          <ac:picMkLst>
            <pc:docMk/>
            <pc:sldMk cId="832458253" sldId="545"/>
            <ac:picMk id="9" creationId="{C5F6BAEA-6B66-6A07-6714-3C956A89B72E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185B0386-2C6F-CB23-0E8D-4BA8C18F1DB4}" dt="2024-03-27T03:35:20.172" v="1072" actId="1076"/>
        <pc:sldMkLst>
          <pc:docMk/>
          <pc:sldMk cId="1304609456" sldId="546"/>
        </pc:sldMkLst>
        <pc:spChg chg="mod">
          <ac:chgData name="Seetha-ext, Nandini /IN/EXT" userId="S::nandini.seetha-ext@sanofi.com::ce87a8d4-65c2-4323-8ca9-0652ccfab32d" providerId="AD" clId="Web-{185B0386-2C6F-CB23-0E8D-4BA8C18F1DB4}" dt="2024-03-27T03:34:06.998" v="1058" actId="20577"/>
          <ac:spMkLst>
            <pc:docMk/>
            <pc:sldMk cId="1304609456" sldId="546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3:35:07.641" v="1065" actId="14100"/>
          <ac:spMkLst>
            <pc:docMk/>
            <pc:sldMk cId="1304609456" sldId="546"/>
            <ac:spMk id="8" creationId="{47AE96D0-603E-1675-B3AB-E1B40E7ABE6E}"/>
          </ac:spMkLst>
        </pc:spChg>
        <pc:picChg chg="del">
          <ac:chgData name="Seetha-ext, Nandini /IN/EXT" userId="S::nandini.seetha-ext@sanofi.com::ce87a8d4-65c2-4323-8ca9-0652ccfab32d" providerId="AD" clId="Web-{185B0386-2C6F-CB23-0E8D-4BA8C18F1DB4}" dt="2024-03-27T03:26:26.529" v="969"/>
          <ac:picMkLst>
            <pc:docMk/>
            <pc:sldMk cId="1304609456" sldId="546"/>
            <ac:picMk id="4" creationId="{2EBEB999-47D9-19A7-4102-B43EFDAAEA9C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26:28.795" v="970"/>
          <ac:picMkLst>
            <pc:docMk/>
            <pc:sldMk cId="1304609456" sldId="546"/>
            <ac:picMk id="5" creationId="{44ED0D93-CD9A-A359-A3EE-1F436C2D2415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26:29.638" v="971"/>
          <ac:picMkLst>
            <pc:docMk/>
            <pc:sldMk cId="1304609456" sldId="546"/>
            <ac:picMk id="6" creationId="{3950AB23-2EEF-3630-D968-70E904FAEAB6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5:13.547" v="1068" actId="1076"/>
          <ac:picMkLst>
            <pc:docMk/>
            <pc:sldMk cId="1304609456" sldId="546"/>
            <ac:picMk id="9" creationId="{948F9EB3-0C66-36C0-58E4-99EC3EEEA53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5:15.110" v="1069" actId="1076"/>
          <ac:picMkLst>
            <pc:docMk/>
            <pc:sldMk cId="1304609456" sldId="546"/>
            <ac:picMk id="10" creationId="{BB2B36AE-4EFD-A8C6-56A8-9BADF396C30B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5:20.172" v="1072" actId="1076"/>
          <ac:picMkLst>
            <pc:docMk/>
            <pc:sldMk cId="1304609456" sldId="546"/>
            <ac:picMk id="11" creationId="{027F79A7-482F-ACC6-8DEA-7463F0ED84DC}"/>
          </ac:picMkLst>
        </pc:picChg>
        <pc:picChg chg="add del mod">
          <ac:chgData name="Seetha-ext, Nandini /IN/EXT" userId="S::nandini.seetha-ext@sanofi.com::ce87a8d4-65c2-4323-8ca9-0652ccfab32d" providerId="AD" clId="Web-{185B0386-2C6F-CB23-0E8D-4BA8C18F1DB4}" dt="2024-03-27T03:35:00.031" v="1063"/>
          <ac:picMkLst>
            <pc:docMk/>
            <pc:sldMk cId="1304609456" sldId="546"/>
            <ac:picMk id="12" creationId="{40C835B9-877E-0C23-26E6-01AAC2198BE5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185B0386-2C6F-CB23-0E8D-4BA8C18F1DB4}" dt="2024-03-27T03:36:32.831" v="1079" actId="1076"/>
        <pc:sldMkLst>
          <pc:docMk/>
          <pc:sldMk cId="583600298" sldId="547"/>
        </pc:sldMkLst>
        <pc:spChg chg="mod">
          <ac:chgData name="Seetha-ext, Nandini /IN/EXT" userId="S::nandini.seetha-ext@sanofi.com::ce87a8d4-65c2-4323-8ca9-0652ccfab32d" providerId="AD" clId="Web-{185B0386-2C6F-CB23-0E8D-4BA8C18F1DB4}" dt="2024-03-27T03:28:46.862" v="992" actId="20577"/>
          <ac:spMkLst>
            <pc:docMk/>
            <pc:sldMk cId="583600298" sldId="547"/>
            <ac:spMk id="8" creationId="{47AE96D0-603E-1675-B3AB-E1B40E7ABE6E}"/>
          </ac:spMkLst>
        </pc:spChg>
        <pc:picChg chg="del">
          <ac:chgData name="Seetha-ext, Nandini /IN/EXT" userId="S::nandini.seetha-ext@sanofi.com::ce87a8d4-65c2-4323-8ca9-0652ccfab32d" providerId="AD" clId="Web-{185B0386-2C6F-CB23-0E8D-4BA8C18F1DB4}" dt="2024-03-27T03:27:06.858" v="978"/>
          <ac:picMkLst>
            <pc:docMk/>
            <pc:sldMk cId="583600298" sldId="547"/>
            <ac:picMk id="4" creationId="{41C41DAB-6B2A-C44F-F9FD-1A30E32525B8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4:57.125" v="1062" actId="1076"/>
          <ac:picMkLst>
            <pc:docMk/>
            <pc:sldMk cId="583600298" sldId="547"/>
            <ac:picMk id="6" creationId="{40134E0C-AF50-0E1D-176F-4EB4E8D70A2D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27:08.655" v="979"/>
          <ac:picMkLst>
            <pc:docMk/>
            <pc:sldMk cId="583600298" sldId="547"/>
            <ac:picMk id="9" creationId="{E0474020-58FA-423B-D2BA-F7B23DB747C9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6:14.627" v="1076" actId="1076"/>
          <ac:picMkLst>
            <pc:docMk/>
            <pc:sldMk cId="583600298" sldId="547"/>
            <ac:picMk id="10" creationId="{A4A0ACEC-1802-C979-E4C9-2C12163CB266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27:09.874" v="980"/>
          <ac:picMkLst>
            <pc:docMk/>
            <pc:sldMk cId="583600298" sldId="547"/>
            <ac:picMk id="11" creationId="{3AA6A92D-8C12-DD8F-4673-72C55980EF16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6:32.831" v="1079" actId="1076"/>
          <ac:picMkLst>
            <pc:docMk/>
            <pc:sldMk cId="583600298" sldId="547"/>
            <ac:picMk id="12" creationId="{C9EBB473-3E9E-5B1E-3086-540CEEF7F238}"/>
          </ac:picMkLst>
        </pc:picChg>
      </pc:sldChg>
      <pc:sldChg chg="addSp delSp modSp add replId">
        <pc:chgData name="Seetha-ext, Nandini /IN/EXT" userId="S::nandini.seetha-ext@sanofi.com::ce87a8d4-65c2-4323-8ca9-0652ccfab32d" providerId="AD" clId="Web-{185B0386-2C6F-CB23-0E8D-4BA8C18F1DB4}" dt="2024-03-27T03:38:13.960" v="1091" actId="1076"/>
        <pc:sldMkLst>
          <pc:docMk/>
          <pc:sldMk cId="1843859488" sldId="548"/>
        </pc:sldMkLst>
        <pc:spChg chg="mod">
          <ac:chgData name="Seetha-ext, Nandini /IN/EXT" userId="S::nandini.seetha-ext@sanofi.com::ce87a8d4-65c2-4323-8ca9-0652ccfab32d" providerId="AD" clId="Web-{185B0386-2C6F-CB23-0E8D-4BA8C18F1DB4}" dt="2024-03-27T03:28:59.816" v="997" actId="20577"/>
          <ac:spMkLst>
            <pc:docMk/>
            <pc:sldMk cId="1843859488" sldId="548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37:00.192" v="1083" actId="1076"/>
          <ac:picMkLst>
            <pc:docMk/>
            <pc:sldMk cId="1843859488" sldId="548"/>
            <ac:picMk id="4" creationId="{F85F12C5-BDCC-E7E5-CF59-31175D834CC2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38:13.960" v="1091" actId="1076"/>
          <ac:picMkLst>
            <pc:docMk/>
            <pc:sldMk cId="1843859488" sldId="548"/>
            <ac:picMk id="5" creationId="{3D092587-F574-45AC-CAFB-969A0B893056}"/>
          </ac:picMkLst>
        </pc:picChg>
        <pc:picChg chg="del">
          <ac:chgData name="Seetha-ext, Nandini /IN/EXT" userId="S::nandini.seetha-ext@sanofi.com::ce87a8d4-65c2-4323-8ca9-0652ccfab32d" providerId="AD" clId="Web-{185B0386-2C6F-CB23-0E8D-4BA8C18F1DB4}" dt="2024-03-27T03:27:44.485" v="982"/>
          <ac:picMkLst>
            <pc:docMk/>
            <pc:sldMk cId="1843859488" sldId="548"/>
            <ac:picMk id="6" creationId="{5EB6621F-855F-7769-1069-A1BDBD3D5E7F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3:44:55.114" v="1108" actId="1076"/>
        <pc:sldMkLst>
          <pc:docMk/>
          <pc:sldMk cId="468543412" sldId="549"/>
        </pc:sldMkLst>
        <pc:spChg chg="mod">
          <ac:chgData name="Seetha-ext, Nandini /IN/EXT" userId="S::nandini.seetha-ext@sanofi.com::ce87a8d4-65c2-4323-8ca9-0652ccfab32d" providerId="AD" clId="Web-{185B0386-2C6F-CB23-0E8D-4BA8C18F1DB4}" dt="2024-03-27T03:38:23.398" v="1093" actId="20577"/>
          <ac:spMkLst>
            <pc:docMk/>
            <pc:sldMk cId="468543412" sldId="549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3:42:31.937" v="1102" actId="14100"/>
          <ac:spMkLst>
            <pc:docMk/>
            <pc:sldMk cId="468543412" sldId="549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42:38.438" v="1104" actId="14100"/>
          <ac:picMkLst>
            <pc:docMk/>
            <pc:sldMk cId="468543412" sldId="549"/>
            <ac:picMk id="4" creationId="{94457CE5-C72C-B341-4A17-1EC6681F49D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42:25.750" v="1100" actId="1076"/>
          <ac:picMkLst>
            <pc:docMk/>
            <pc:sldMk cId="468543412" sldId="549"/>
            <ac:picMk id="5" creationId="{A0AF9A28-836C-C53F-8887-58C09DCAAC0C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44:55.114" v="1108" actId="1076"/>
          <ac:picMkLst>
            <pc:docMk/>
            <pc:sldMk cId="468543412" sldId="549"/>
            <ac:picMk id="6" creationId="{E50D86F2-B397-6DD6-D2E3-8A1C5FF16A1D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3:48:08.543" v="1129" actId="1076"/>
        <pc:sldMkLst>
          <pc:docMk/>
          <pc:sldMk cId="2183720048" sldId="550"/>
        </pc:sldMkLst>
        <pc:spChg chg="mod">
          <ac:chgData name="Seetha-ext, Nandini /IN/EXT" userId="S::nandini.seetha-ext@sanofi.com::ce87a8d4-65c2-4323-8ca9-0652ccfab32d" providerId="AD" clId="Web-{185B0386-2C6F-CB23-0E8D-4BA8C18F1DB4}" dt="2024-03-27T03:47:39.339" v="1121" actId="20577"/>
          <ac:spMkLst>
            <pc:docMk/>
            <pc:sldMk cId="2183720048" sldId="550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3:29:51.974" v="1027" actId="20577"/>
          <ac:spMkLst>
            <pc:docMk/>
            <pc:sldMk cId="2183720048" sldId="550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47:46.605" v="1124" actId="14100"/>
          <ac:picMkLst>
            <pc:docMk/>
            <pc:sldMk cId="2183720048" sldId="550"/>
            <ac:picMk id="4" creationId="{850F2F38-002C-4BF0-9E72-787BF2D86F87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47:48.839" v="1125" actId="1076"/>
          <ac:picMkLst>
            <pc:docMk/>
            <pc:sldMk cId="2183720048" sldId="550"/>
            <ac:picMk id="5" creationId="{31E2461C-623A-B1BD-ACFD-12459E971A96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48:08.543" v="1129" actId="1076"/>
          <ac:picMkLst>
            <pc:docMk/>
            <pc:sldMk cId="2183720048" sldId="550"/>
            <ac:picMk id="6" creationId="{DEF17A9A-79B7-3E3D-500F-3D4F3E7EDEDA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3:50:50.095" v="1137" actId="1076"/>
        <pc:sldMkLst>
          <pc:docMk/>
          <pc:sldMk cId="1247795189" sldId="551"/>
        </pc:sldMkLst>
        <pc:spChg chg="mod">
          <ac:chgData name="Seetha-ext, Nandini /IN/EXT" userId="S::nandini.seetha-ext@sanofi.com::ce87a8d4-65c2-4323-8ca9-0652ccfab32d" providerId="AD" clId="Web-{185B0386-2C6F-CB23-0E8D-4BA8C18F1DB4}" dt="2024-03-27T03:30:07.990" v="1040" actId="20577"/>
          <ac:spMkLst>
            <pc:docMk/>
            <pc:sldMk cId="1247795189" sldId="551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48:36.997" v="1133" actId="1076"/>
          <ac:picMkLst>
            <pc:docMk/>
            <pc:sldMk cId="1247795189" sldId="551"/>
            <ac:picMk id="4" creationId="{519C4BFC-58E9-9F37-389F-048AAF90B772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50:50.095" v="1137" actId="1076"/>
          <ac:picMkLst>
            <pc:docMk/>
            <pc:sldMk cId="1247795189" sldId="551"/>
            <ac:picMk id="5" creationId="{714F6ECB-05B3-2AEE-971E-60B423148A96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3:56:41.222" v="1163" actId="1076"/>
        <pc:sldMkLst>
          <pc:docMk/>
          <pc:sldMk cId="2383965587" sldId="552"/>
        </pc:sldMkLst>
        <pc:spChg chg="mod">
          <ac:chgData name="Seetha-ext, Nandini /IN/EXT" userId="S::nandini.seetha-ext@sanofi.com::ce87a8d4-65c2-4323-8ca9-0652ccfab32d" providerId="AD" clId="Web-{185B0386-2C6F-CB23-0E8D-4BA8C18F1DB4}" dt="2024-03-27T03:54:22.743" v="1153" actId="20577"/>
          <ac:spMkLst>
            <pc:docMk/>
            <pc:sldMk cId="2383965587" sldId="552"/>
            <ac:spMk id="7" creationId="{567E0DA6-12E1-F2E7-32E8-0A70820E127B}"/>
          </ac:spMkLst>
        </pc:spChg>
        <pc:spChg chg="mod">
          <ac:chgData name="Seetha-ext, Nandini /IN/EXT" userId="S::nandini.seetha-ext@sanofi.com::ce87a8d4-65c2-4323-8ca9-0652ccfab32d" providerId="AD" clId="Web-{185B0386-2C6F-CB23-0E8D-4BA8C18F1DB4}" dt="2024-03-27T03:51:19.956" v="1149" actId="20577"/>
          <ac:spMkLst>
            <pc:docMk/>
            <pc:sldMk cId="2383965587" sldId="552"/>
            <ac:spMk id="8" creationId="{47AE96D0-603E-1675-B3AB-E1B40E7ABE6E}"/>
          </ac:spMkLst>
        </pc:spChg>
        <pc:picChg chg="add mod">
          <ac:chgData name="Seetha-ext, Nandini /IN/EXT" userId="S::nandini.seetha-ext@sanofi.com::ce87a8d4-65c2-4323-8ca9-0652ccfab32d" providerId="AD" clId="Web-{185B0386-2C6F-CB23-0E8D-4BA8C18F1DB4}" dt="2024-03-27T03:54:29.884" v="1156" actId="14100"/>
          <ac:picMkLst>
            <pc:docMk/>
            <pc:sldMk cId="2383965587" sldId="552"/>
            <ac:picMk id="4" creationId="{A84FAF4E-3631-C006-94BE-9C39F589E02E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55:03.385" v="1159" actId="1076"/>
          <ac:picMkLst>
            <pc:docMk/>
            <pc:sldMk cId="2383965587" sldId="552"/>
            <ac:picMk id="5" creationId="{A64A29A1-B66D-6A3E-C732-FE58A44AF234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56:41.222" v="1163" actId="1076"/>
          <ac:picMkLst>
            <pc:docMk/>
            <pc:sldMk cId="2383965587" sldId="552"/>
            <ac:picMk id="6" creationId="{1E8CC91E-C9B2-5F1F-481A-395ACD4C7C63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3:59:00.633" v="1174" actId="1076"/>
        <pc:sldMkLst>
          <pc:docMk/>
          <pc:sldMk cId="3861749218" sldId="553"/>
        </pc:sldMkLst>
        <pc:picChg chg="add mod">
          <ac:chgData name="Seetha-ext, Nandini /IN/EXT" userId="S::nandini.seetha-ext@sanofi.com::ce87a8d4-65c2-4323-8ca9-0652ccfab32d" providerId="AD" clId="Web-{185B0386-2C6F-CB23-0E8D-4BA8C18F1DB4}" dt="2024-03-27T03:57:18.254" v="1166" actId="14100"/>
          <ac:picMkLst>
            <pc:docMk/>
            <pc:sldMk cId="3861749218" sldId="553"/>
            <ac:picMk id="4" creationId="{D77CA740-F244-FE2D-0D1F-07001A6BD6A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58:37.960" v="1170" actId="1076"/>
          <ac:picMkLst>
            <pc:docMk/>
            <pc:sldMk cId="3861749218" sldId="553"/>
            <ac:picMk id="5" creationId="{BBD3516D-4BA6-685B-8A30-88FB8E72C9A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3:59:00.633" v="1174" actId="1076"/>
          <ac:picMkLst>
            <pc:docMk/>
            <pc:sldMk cId="3861749218" sldId="553"/>
            <ac:picMk id="6" creationId="{83F1F43F-91E9-87C9-45CE-9D08B62AC631}"/>
          </ac:picMkLst>
        </pc:picChg>
      </pc:sldChg>
      <pc:sldChg chg="addSp modSp add replId">
        <pc:chgData name="Seetha-ext, Nandini /IN/EXT" userId="S::nandini.seetha-ext@sanofi.com::ce87a8d4-65c2-4323-8ca9-0652ccfab32d" providerId="AD" clId="Web-{185B0386-2C6F-CB23-0E8D-4BA8C18F1DB4}" dt="2024-03-27T04:00:05.994" v="1183" actId="1076"/>
        <pc:sldMkLst>
          <pc:docMk/>
          <pc:sldMk cId="2062921135" sldId="554"/>
        </pc:sldMkLst>
        <pc:picChg chg="add mod">
          <ac:chgData name="Seetha-ext, Nandini /IN/EXT" userId="S::nandini.seetha-ext@sanofi.com::ce87a8d4-65c2-4323-8ca9-0652ccfab32d" providerId="AD" clId="Web-{185B0386-2C6F-CB23-0E8D-4BA8C18F1DB4}" dt="2024-03-27T03:59:29.493" v="1177" actId="14100"/>
          <ac:picMkLst>
            <pc:docMk/>
            <pc:sldMk cId="2062921135" sldId="554"/>
            <ac:picMk id="4" creationId="{967D19E5-2E14-23A9-27E8-26E982DAD155}"/>
          </ac:picMkLst>
        </pc:picChg>
        <pc:picChg chg="add mod">
          <ac:chgData name="Seetha-ext, Nandini /IN/EXT" userId="S::nandini.seetha-ext@sanofi.com::ce87a8d4-65c2-4323-8ca9-0652ccfab32d" providerId="AD" clId="Web-{185B0386-2C6F-CB23-0E8D-4BA8C18F1DB4}" dt="2024-03-27T04:00:05.994" v="1183" actId="1076"/>
          <ac:picMkLst>
            <pc:docMk/>
            <pc:sldMk cId="2062921135" sldId="554"/>
            <ac:picMk id="5" creationId="{9567F0D4-7024-F57A-B555-5BECE22D029B}"/>
          </ac:picMkLst>
        </pc:picChg>
      </pc:sldChg>
    </pc:docChg>
  </pc:docChgLst>
  <pc:docChgLst>
    <pc:chgData name="Seetha-ext, Nandini /IN/EXT" userId="S::nandini.seetha-ext@sanofi.com::ce87a8d4-65c2-4323-8ca9-0652ccfab32d" providerId="AD" clId="Web-{F59A37D9-8437-CE5B-9D4A-62BF390CD31F}"/>
    <pc:docChg chg="addSld delSld modSld">
      <pc:chgData name="Seetha-ext, Nandini /IN/EXT" userId="S::nandini.seetha-ext@sanofi.com::ce87a8d4-65c2-4323-8ca9-0652ccfab32d" providerId="AD" clId="Web-{F59A37D9-8437-CE5B-9D4A-62BF390CD31F}" dt="2024-06-13T13:00:17.920" v="351"/>
      <pc:docMkLst>
        <pc:docMk/>
      </pc:docMkLst>
      <pc:sldChg chg="add">
        <pc:chgData name="Seetha-ext, Nandini /IN/EXT" userId="S::nandini.seetha-ext@sanofi.com::ce87a8d4-65c2-4323-8ca9-0652ccfab32d" providerId="AD" clId="Web-{F59A37D9-8437-CE5B-9D4A-62BF390CD31F}" dt="2024-06-13T08:37:20.304" v="209"/>
        <pc:sldMkLst>
          <pc:docMk/>
          <pc:sldMk cId="3837249675" sldId="263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5:56.676" v="206"/>
        <pc:sldMkLst>
          <pc:docMk/>
          <pc:sldMk cId="2596406573" sldId="540"/>
        </pc:sldMkLst>
      </pc:sldChg>
      <pc:sldChg chg="modSp">
        <pc:chgData name="Seetha-ext, Nandini /IN/EXT" userId="S::nandini.seetha-ext@sanofi.com::ce87a8d4-65c2-4323-8ca9-0652ccfab32d" providerId="AD" clId="Web-{F59A37D9-8437-CE5B-9D4A-62BF390CD31F}" dt="2024-06-13T08:17:32.731" v="55" actId="20577"/>
        <pc:sldMkLst>
          <pc:docMk/>
          <pc:sldMk cId="4271612966" sldId="2147471212"/>
        </pc:sldMkLst>
        <pc:spChg chg="mod">
          <ac:chgData name="Seetha-ext, Nandini /IN/EXT" userId="S::nandini.seetha-ext@sanofi.com::ce87a8d4-65c2-4323-8ca9-0652ccfab32d" providerId="AD" clId="Web-{F59A37D9-8437-CE5B-9D4A-62BF390CD31F}" dt="2024-06-13T08:17:32.731" v="55" actId="20577"/>
          <ac:spMkLst>
            <pc:docMk/>
            <pc:sldMk cId="4271612966" sldId="2147471212"/>
            <ac:spMk id="6" creationId="{A3B982A8-92E6-B6E1-5266-8B14DD1C2CA9}"/>
          </ac:spMkLst>
        </pc:spChg>
      </pc:sldChg>
      <pc:sldChg chg="modSp">
        <pc:chgData name="Seetha-ext, Nandini /IN/EXT" userId="S::nandini.seetha-ext@sanofi.com::ce87a8d4-65c2-4323-8ca9-0652ccfab32d" providerId="AD" clId="Web-{F59A37D9-8437-CE5B-9D4A-62BF390CD31F}" dt="2024-06-13T08:18:12.591" v="105" actId="20577"/>
        <pc:sldMkLst>
          <pc:docMk/>
          <pc:sldMk cId="73551459" sldId="2147471213"/>
        </pc:sldMkLst>
        <pc:spChg chg="mod">
          <ac:chgData name="Seetha-ext, Nandini /IN/EXT" userId="S::nandini.seetha-ext@sanofi.com::ce87a8d4-65c2-4323-8ca9-0652ccfab32d" providerId="AD" clId="Web-{F59A37D9-8437-CE5B-9D4A-62BF390CD31F}" dt="2024-06-13T08:18:12.591" v="105" actId="20577"/>
          <ac:spMkLst>
            <pc:docMk/>
            <pc:sldMk cId="73551459" sldId="2147471213"/>
            <ac:spMk id="7" creationId="{5A9FCE6A-BB97-CBFB-563A-17CB73DC0EC7}"/>
          </ac:spMkLst>
        </pc:spChg>
      </pc:sldChg>
      <pc:sldChg chg="modSp">
        <pc:chgData name="Seetha-ext, Nandini /IN/EXT" userId="S::nandini.seetha-ext@sanofi.com::ce87a8d4-65c2-4323-8ca9-0652ccfab32d" providerId="AD" clId="Web-{F59A37D9-8437-CE5B-9D4A-62BF390CD31F}" dt="2024-06-13T08:18:54.999" v="150" actId="20577"/>
        <pc:sldMkLst>
          <pc:docMk/>
          <pc:sldMk cId="702321371" sldId="2147471214"/>
        </pc:sldMkLst>
        <pc:spChg chg="mod">
          <ac:chgData name="Seetha-ext, Nandini /IN/EXT" userId="S::nandini.seetha-ext@sanofi.com::ce87a8d4-65c2-4323-8ca9-0652ccfab32d" providerId="AD" clId="Web-{F59A37D9-8437-CE5B-9D4A-62BF390CD31F}" dt="2024-06-13T08:18:54.999" v="150" actId="20577"/>
          <ac:spMkLst>
            <pc:docMk/>
            <pc:sldMk cId="702321371" sldId="2147471214"/>
            <ac:spMk id="7" creationId="{A9B0F78D-C380-5C56-ACAB-AF4EEA9C856B}"/>
          </ac:spMkLst>
        </pc:spChg>
      </pc:sldChg>
      <pc:sldChg chg="delSp add">
        <pc:chgData name="Seetha-ext, Nandini /IN/EXT" userId="S::nandini.seetha-ext@sanofi.com::ce87a8d4-65c2-4323-8ca9-0652ccfab32d" providerId="AD" clId="Web-{F59A37D9-8437-CE5B-9D4A-62BF390CD31F}" dt="2024-06-13T08:50:55.113" v="268"/>
        <pc:sldMkLst>
          <pc:docMk/>
          <pc:sldMk cId="3268344102" sldId="2147471218"/>
        </pc:sldMkLst>
        <pc:cxnChg chg="del">
          <ac:chgData name="Seetha-ext, Nandini /IN/EXT" userId="S::nandini.seetha-ext@sanofi.com::ce87a8d4-65c2-4323-8ca9-0652ccfab32d" providerId="AD" clId="Web-{F59A37D9-8437-CE5B-9D4A-62BF390CD31F}" dt="2024-06-13T08:50:55.113" v="268"/>
          <ac:cxnSpMkLst>
            <pc:docMk/>
            <pc:sldMk cId="3268344102" sldId="2147471218"/>
            <ac:cxnSpMk id="2" creationId="{314D403D-CE63-0ED6-DE4B-99472CFDF6AB}"/>
          </ac:cxnSpMkLst>
        </pc:cxnChg>
      </pc:sldChg>
      <pc:sldChg chg="delSp add">
        <pc:chgData name="Seetha-ext, Nandini /IN/EXT" userId="S::nandini.seetha-ext@sanofi.com::ce87a8d4-65c2-4323-8ca9-0652ccfab32d" providerId="AD" clId="Web-{F59A37D9-8437-CE5B-9D4A-62BF390CD31F}" dt="2024-06-13T08:55:37.842" v="272"/>
        <pc:sldMkLst>
          <pc:docMk/>
          <pc:sldMk cId="3857935955" sldId="2147471219"/>
        </pc:sldMkLst>
        <pc:cxnChg chg="del">
          <ac:chgData name="Seetha-ext, Nandini /IN/EXT" userId="S::nandini.seetha-ext@sanofi.com::ce87a8d4-65c2-4323-8ca9-0652ccfab32d" providerId="AD" clId="Web-{F59A37D9-8437-CE5B-9D4A-62BF390CD31F}" dt="2024-06-13T08:55:37.842" v="272"/>
          <ac:cxnSpMkLst>
            <pc:docMk/>
            <pc:sldMk cId="3857935955" sldId="2147471219"/>
            <ac:cxnSpMk id="2" creationId="{68A2D517-E84B-D78F-F832-E29A28225C71}"/>
          </ac:cxnSpMkLst>
        </pc:cxnChg>
      </pc:sldChg>
      <pc:sldChg chg="delSp add">
        <pc:chgData name="Seetha-ext, Nandini /IN/EXT" userId="S::nandini.seetha-ext@sanofi.com::ce87a8d4-65c2-4323-8ca9-0652ccfab32d" providerId="AD" clId="Web-{F59A37D9-8437-CE5B-9D4A-62BF390CD31F}" dt="2024-06-13T08:55:33.123" v="271"/>
        <pc:sldMkLst>
          <pc:docMk/>
          <pc:sldMk cId="395181706" sldId="2147471220"/>
        </pc:sldMkLst>
        <pc:cxnChg chg="del">
          <ac:chgData name="Seetha-ext, Nandini /IN/EXT" userId="S::nandini.seetha-ext@sanofi.com::ce87a8d4-65c2-4323-8ca9-0652ccfab32d" providerId="AD" clId="Web-{F59A37D9-8437-CE5B-9D4A-62BF390CD31F}" dt="2024-06-13T08:55:33.123" v="271"/>
          <ac:cxnSpMkLst>
            <pc:docMk/>
            <pc:sldMk cId="395181706" sldId="2147471220"/>
            <ac:cxnSpMk id="2" creationId="{DC799294-BCD6-B257-0B50-62FDB3AA613D}"/>
          </ac:cxnSpMkLst>
        </pc:cxnChg>
      </pc:sldChg>
      <pc:sldChg chg="delSp add">
        <pc:chgData name="Seetha-ext, Nandini /IN/EXT" userId="S::nandini.seetha-ext@sanofi.com::ce87a8d4-65c2-4323-8ca9-0652ccfab32d" providerId="AD" clId="Web-{F59A37D9-8437-CE5B-9D4A-62BF390CD31F}" dt="2024-06-13T08:55:57.155" v="274"/>
        <pc:sldMkLst>
          <pc:docMk/>
          <pc:sldMk cId="4220515414" sldId="2147471221"/>
        </pc:sldMkLst>
        <pc:cxnChg chg="del">
          <ac:chgData name="Seetha-ext, Nandini /IN/EXT" userId="S::nandini.seetha-ext@sanofi.com::ce87a8d4-65c2-4323-8ca9-0652ccfab32d" providerId="AD" clId="Web-{F59A37D9-8437-CE5B-9D4A-62BF390CD31F}" dt="2024-06-13T08:55:57.155" v="274"/>
          <ac:cxnSpMkLst>
            <pc:docMk/>
            <pc:sldMk cId="4220515414" sldId="2147471221"/>
            <ac:cxnSpMk id="2" creationId="{6F609291-47AC-EF84-27AE-089E12C63C2E}"/>
          </ac:cxnSpMkLst>
        </pc:cxnChg>
      </pc:sldChg>
      <pc:sldChg chg="delSp add">
        <pc:chgData name="Seetha-ext, Nandini /IN/EXT" userId="S::nandini.seetha-ext@sanofi.com::ce87a8d4-65c2-4323-8ca9-0652ccfab32d" providerId="AD" clId="Web-{F59A37D9-8437-CE5B-9D4A-62BF390CD31F}" dt="2024-06-13T08:57:04.392" v="276"/>
        <pc:sldMkLst>
          <pc:docMk/>
          <pc:sldMk cId="2671950319" sldId="2147471222"/>
        </pc:sldMkLst>
        <pc:cxnChg chg="del">
          <ac:chgData name="Seetha-ext, Nandini /IN/EXT" userId="S::nandini.seetha-ext@sanofi.com::ce87a8d4-65c2-4323-8ca9-0652ccfab32d" providerId="AD" clId="Web-{F59A37D9-8437-CE5B-9D4A-62BF390CD31F}" dt="2024-06-13T08:57:04.392" v="276"/>
          <ac:cxnSpMkLst>
            <pc:docMk/>
            <pc:sldMk cId="2671950319" sldId="2147471222"/>
            <ac:cxnSpMk id="2" creationId="{A66EA853-90FC-CACA-24D5-CFCE4BBA449B}"/>
          </ac:cxnSpMkLst>
        </pc:cxnChg>
      </pc:sldChg>
      <pc:sldChg chg="delSp add">
        <pc:chgData name="Seetha-ext, Nandini /IN/EXT" userId="S::nandini.seetha-ext@sanofi.com::ce87a8d4-65c2-4323-8ca9-0652ccfab32d" providerId="AD" clId="Web-{F59A37D9-8437-CE5B-9D4A-62BF390CD31F}" dt="2024-06-13T08:57:25.018" v="278"/>
        <pc:sldMkLst>
          <pc:docMk/>
          <pc:sldMk cId="2947085587" sldId="2147471226"/>
        </pc:sldMkLst>
        <pc:cxnChg chg="del">
          <ac:chgData name="Seetha-ext, Nandini /IN/EXT" userId="S::nandini.seetha-ext@sanofi.com::ce87a8d4-65c2-4323-8ca9-0652ccfab32d" providerId="AD" clId="Web-{F59A37D9-8437-CE5B-9D4A-62BF390CD31F}" dt="2024-06-13T08:57:25.018" v="278"/>
          <ac:cxnSpMkLst>
            <pc:docMk/>
            <pc:sldMk cId="2947085587" sldId="2147471226"/>
            <ac:cxnSpMk id="2" creationId="{846EBA76-4961-BCF3-DF10-1088362CF656}"/>
          </ac:cxnSpMkLst>
        </pc:cxnChg>
      </pc:sldChg>
      <pc:sldChg chg="add">
        <pc:chgData name="Seetha-ext, Nandini /IN/EXT" userId="S::nandini.seetha-ext@sanofi.com::ce87a8d4-65c2-4323-8ca9-0652ccfab32d" providerId="AD" clId="Web-{F59A37D9-8437-CE5B-9D4A-62BF390CD31F}" dt="2024-06-13T08:39:12.651" v="211"/>
        <pc:sldMkLst>
          <pc:docMk/>
          <pc:sldMk cId="3971843733" sldId="2147471227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1:03.546" v="217"/>
        <pc:sldMkLst>
          <pc:docMk/>
          <pc:sldMk cId="3916372319" sldId="2147471228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9:31.386" v="212"/>
        <pc:sldMkLst>
          <pc:docMk/>
          <pc:sldMk cId="4008386107" sldId="2147471229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1:25.718" v="218"/>
        <pc:sldMkLst>
          <pc:docMk/>
          <pc:sldMk cId="2432229830" sldId="2147471230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9:42.121" v="213"/>
        <pc:sldMkLst>
          <pc:docMk/>
          <pc:sldMk cId="3622233509" sldId="2147471231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1:42.781" v="219"/>
        <pc:sldMkLst>
          <pc:docMk/>
          <pc:sldMk cId="440759826" sldId="2147471232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3:08.956" v="220"/>
        <pc:sldMkLst>
          <pc:docMk/>
          <pc:sldMk cId="3797163613" sldId="2147471234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3:32.457" v="221"/>
        <pc:sldMkLst>
          <pc:docMk/>
          <pc:sldMk cId="2861818249" sldId="2147471236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4:01.599" v="223"/>
        <pc:sldMkLst>
          <pc:docMk/>
          <pc:sldMk cId="1716180514" sldId="2147471237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4:31.537" v="224"/>
        <pc:sldMkLst>
          <pc:docMk/>
          <pc:sldMk cId="3455715198" sldId="2147471240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4:53.944" v="226"/>
        <pc:sldMkLst>
          <pc:docMk/>
          <pc:sldMk cId="3645947283" sldId="2147471241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5:45.181" v="229"/>
        <pc:sldMkLst>
          <pc:docMk/>
          <pc:sldMk cId="225245421" sldId="2147471242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5:19.758" v="228"/>
        <pc:sldMkLst>
          <pc:docMk/>
          <pc:sldMk cId="4261183066" sldId="2147471243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3:47.348" v="222"/>
        <pc:sldMkLst>
          <pc:docMk/>
          <pc:sldMk cId="2967026429" sldId="2147471244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4:44.757" v="225"/>
        <pc:sldMkLst>
          <pc:docMk/>
          <pc:sldMk cId="4233667055" sldId="2147471245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5:09.304" v="227"/>
        <pc:sldMkLst>
          <pc:docMk/>
          <pc:sldMk cId="213300832" sldId="2147471246"/>
        </pc:sldMkLst>
      </pc:sldChg>
      <pc:sldChg chg="delSp modSp add">
        <pc:chgData name="Seetha-ext, Nandini /IN/EXT" userId="S::nandini.seetha-ext@sanofi.com::ce87a8d4-65c2-4323-8ca9-0652ccfab32d" providerId="AD" clId="Web-{F59A37D9-8437-CE5B-9D4A-62BF390CD31F}" dt="2024-06-13T11:01:01.183" v="279" actId="20577"/>
        <pc:sldMkLst>
          <pc:docMk/>
          <pc:sldMk cId="2755324155" sldId="2147471250"/>
        </pc:sldMkLst>
        <pc:spChg chg="mod">
          <ac:chgData name="Seetha-ext, Nandini /IN/EXT" userId="S::nandini.seetha-ext@sanofi.com::ce87a8d4-65c2-4323-8ca9-0652ccfab32d" providerId="AD" clId="Web-{F59A37D9-8437-CE5B-9D4A-62BF390CD31F}" dt="2024-06-13T11:01:01.183" v="279" actId="20577"/>
          <ac:spMkLst>
            <pc:docMk/>
            <pc:sldMk cId="2755324155" sldId="2147471250"/>
            <ac:spMk id="8" creationId="{E60D6630-04F6-51DF-DD70-34FC1226F873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21:27.801" v="152"/>
          <ac:spMkLst>
            <pc:docMk/>
            <pc:sldMk cId="2755324155" sldId="2147471250"/>
            <ac:spMk id="25" creationId="{3F70070C-7BD8-51FC-1A1B-1AE543833E0E}"/>
          </ac:spMkLst>
        </pc:spChg>
      </pc:sldChg>
      <pc:sldChg chg="delSp modSp add">
        <pc:chgData name="Seetha-ext, Nandini /IN/EXT" userId="S::nandini.seetha-ext@sanofi.com::ce87a8d4-65c2-4323-8ca9-0652ccfab32d" providerId="AD" clId="Web-{F59A37D9-8437-CE5B-9D4A-62BF390CD31F}" dt="2024-06-13T11:01:09.292" v="280" actId="1076"/>
        <pc:sldMkLst>
          <pc:docMk/>
          <pc:sldMk cId="3916735437" sldId="2147471251"/>
        </pc:sldMkLst>
        <pc:spChg chg="del">
          <ac:chgData name="Seetha-ext, Nandini /IN/EXT" userId="S::nandini.seetha-ext@sanofi.com::ce87a8d4-65c2-4323-8ca9-0652ccfab32d" providerId="AD" clId="Web-{F59A37D9-8437-CE5B-9D4A-62BF390CD31F}" dt="2024-06-13T08:21:48.724" v="154"/>
          <ac:spMkLst>
            <pc:docMk/>
            <pc:sldMk cId="3916735437" sldId="2147471251"/>
            <ac:spMk id="8" creationId="{54D26A43-F002-946B-5C14-60330D0667AC}"/>
          </ac:spMkLst>
        </pc:spChg>
        <pc:grpChg chg="mod">
          <ac:chgData name="Seetha-ext, Nandini /IN/EXT" userId="S::nandini.seetha-ext@sanofi.com::ce87a8d4-65c2-4323-8ca9-0652ccfab32d" providerId="AD" clId="Web-{F59A37D9-8437-CE5B-9D4A-62BF390CD31F}" dt="2024-06-13T11:01:09.292" v="280" actId="1076"/>
          <ac:grpSpMkLst>
            <pc:docMk/>
            <pc:sldMk cId="3916735437" sldId="2147471251"/>
            <ac:grpSpMk id="24" creationId="{DE107384-E72F-27AD-0AD1-A28A03DE67E2}"/>
          </ac:grpSpMkLst>
        </pc:grpChg>
      </pc:sldChg>
      <pc:sldChg chg="delSp modSp add">
        <pc:chgData name="Seetha-ext, Nandini /IN/EXT" userId="S::nandini.seetha-ext@sanofi.com::ce87a8d4-65c2-4323-8ca9-0652ccfab32d" providerId="AD" clId="Web-{F59A37D9-8437-CE5B-9D4A-62BF390CD31F}" dt="2024-06-13T08:22:59.430" v="160"/>
        <pc:sldMkLst>
          <pc:docMk/>
          <pc:sldMk cId="3037998805" sldId="2147471254"/>
        </pc:sldMkLst>
        <pc:spChg chg="del">
          <ac:chgData name="Seetha-ext, Nandini /IN/EXT" userId="S::nandini.seetha-ext@sanofi.com::ce87a8d4-65c2-4323-8ca9-0652ccfab32d" providerId="AD" clId="Web-{F59A37D9-8437-CE5B-9D4A-62BF390CD31F}" dt="2024-06-13T08:22:59.430" v="160"/>
          <ac:spMkLst>
            <pc:docMk/>
            <pc:sldMk cId="3037998805" sldId="2147471254"/>
            <ac:spMk id="26" creationId="{B9048CC1-47B8-2D68-8593-2AA8A6586832}"/>
          </ac:spMkLst>
        </pc:spChg>
        <pc:spChg chg="del mod">
          <ac:chgData name="Seetha-ext, Nandini /IN/EXT" userId="S::nandini.seetha-ext@sanofi.com::ce87a8d4-65c2-4323-8ca9-0652ccfab32d" providerId="AD" clId="Web-{F59A37D9-8437-CE5B-9D4A-62BF390CD31F}" dt="2024-06-13T08:22:57.961" v="159"/>
          <ac:spMkLst>
            <pc:docMk/>
            <pc:sldMk cId="3037998805" sldId="2147471254"/>
            <ac:spMk id="27" creationId="{0C2A3471-7758-691F-AC26-CC4D70B9B4BF}"/>
          </ac:spMkLst>
        </pc:spChg>
      </pc:sldChg>
      <pc:sldChg chg="delSp modSp add">
        <pc:chgData name="Seetha-ext, Nandini /IN/EXT" userId="S::nandini.seetha-ext@sanofi.com::ce87a8d4-65c2-4323-8ca9-0652ccfab32d" providerId="AD" clId="Web-{F59A37D9-8437-CE5B-9D4A-62BF390CD31F}" dt="2024-06-13T08:34:14.422" v="202"/>
        <pc:sldMkLst>
          <pc:docMk/>
          <pc:sldMk cId="750263692" sldId="2147471255"/>
        </pc:sldMkLst>
        <pc:spChg chg="del">
          <ac:chgData name="Seetha-ext, Nandini /IN/EXT" userId="S::nandini.seetha-ext@sanofi.com::ce87a8d4-65c2-4323-8ca9-0652ccfab32d" providerId="AD" clId="Web-{F59A37D9-8437-CE5B-9D4A-62BF390CD31F}" dt="2024-06-13T08:22:51.336" v="157"/>
          <ac:spMkLst>
            <pc:docMk/>
            <pc:sldMk cId="750263692" sldId="2147471255"/>
            <ac:spMk id="7" creationId="{47A6D6AE-D8C4-A4FA-1BDF-5ED54CCAEFA1}"/>
          </ac:spMkLst>
        </pc:spChg>
        <pc:spChg chg="del mod">
          <ac:chgData name="Seetha-ext, Nandini /IN/EXT" userId="S::nandini.seetha-ext@sanofi.com::ce87a8d4-65c2-4323-8ca9-0652ccfab32d" providerId="AD" clId="Web-{F59A37D9-8437-CE5B-9D4A-62BF390CD31F}" dt="2024-06-13T08:34:14.422" v="202"/>
          <ac:spMkLst>
            <pc:docMk/>
            <pc:sldMk cId="750263692" sldId="2147471255"/>
            <ac:spMk id="11" creationId="{BA6EFDDF-9984-9884-074A-78B7F0948B60}"/>
          </ac:spMkLst>
        </pc:spChg>
      </pc:sldChg>
      <pc:sldChg chg="delSp add del">
        <pc:chgData name="Seetha-ext, Nandini /IN/EXT" userId="S::nandini.seetha-ext@sanofi.com::ce87a8d4-65c2-4323-8ca9-0652ccfab32d" providerId="AD" clId="Web-{F59A37D9-8437-CE5B-9D4A-62BF390CD31F}" dt="2024-06-13T08:33:56.968" v="198"/>
        <pc:sldMkLst>
          <pc:docMk/>
          <pc:sldMk cId="54280986" sldId="2147471256"/>
        </pc:sldMkLst>
        <pc:spChg chg="del">
          <ac:chgData name="Seetha-ext, Nandini /IN/EXT" userId="S::nandini.seetha-ext@sanofi.com::ce87a8d4-65c2-4323-8ca9-0652ccfab32d" providerId="AD" clId="Web-{F59A37D9-8437-CE5B-9D4A-62BF390CD31F}" dt="2024-06-13T08:24:28.011" v="162"/>
          <ac:spMkLst>
            <pc:docMk/>
            <pc:sldMk cId="54280986" sldId="2147471256"/>
            <ac:spMk id="7" creationId="{B1BA026A-A164-CEAB-6874-72B8F85CB56C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24:31.823" v="163"/>
          <ac:spMkLst>
            <pc:docMk/>
            <pc:sldMk cId="54280986" sldId="2147471256"/>
            <ac:spMk id="8" creationId="{FAFF0237-D3A1-8B8E-9B22-D1F5264DC0FB}"/>
          </ac:spMkLst>
        </pc:spChg>
      </pc:sldChg>
      <pc:sldChg chg="add del">
        <pc:chgData name="Seetha-ext, Nandini /IN/EXT" userId="S::nandini.seetha-ext@sanofi.com::ce87a8d4-65c2-4323-8ca9-0652ccfab32d" providerId="AD" clId="Web-{F59A37D9-8437-CE5B-9D4A-62BF390CD31F}" dt="2024-06-13T08:34:01.562" v="199"/>
        <pc:sldMkLst>
          <pc:docMk/>
          <pc:sldMk cId="1095948537" sldId="2147471257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25:46.717" v="165"/>
        <pc:sldMkLst>
          <pc:docMk/>
          <pc:sldMk cId="1932342975" sldId="2147471258"/>
        </pc:sldMkLst>
      </pc:sldChg>
      <pc:sldChg chg="delSp add">
        <pc:chgData name="Seetha-ext, Nandini /IN/EXT" userId="S::nandini.seetha-ext@sanofi.com::ce87a8d4-65c2-4323-8ca9-0652ccfab32d" providerId="AD" clId="Web-{F59A37D9-8437-CE5B-9D4A-62BF390CD31F}" dt="2024-06-13T13:00:13.826" v="350"/>
        <pc:sldMkLst>
          <pc:docMk/>
          <pc:sldMk cId="3907533069" sldId="2147471259"/>
        </pc:sldMkLst>
        <pc:spChg chg="del">
          <ac:chgData name="Seetha-ext, Nandini /IN/EXT" userId="S::nandini.seetha-ext@sanofi.com::ce87a8d4-65c2-4323-8ca9-0652ccfab32d" providerId="AD" clId="Web-{F59A37D9-8437-CE5B-9D4A-62BF390CD31F}" dt="2024-06-13T13:00:13.826" v="350"/>
          <ac:spMkLst>
            <pc:docMk/>
            <pc:sldMk cId="3907533069" sldId="2147471259"/>
            <ac:spMk id="9" creationId="{CF45DE32-0C06-7211-53EC-0A545011B33A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13:00:11.685" v="349"/>
          <ac:spMkLst>
            <pc:docMk/>
            <pc:sldMk cId="3907533069" sldId="2147471259"/>
            <ac:spMk id="32" creationId="{F3176D4B-A9C7-6FAE-D3CD-2995821D2747}"/>
          </ac:spMkLst>
        </pc:spChg>
      </pc:sldChg>
      <pc:sldChg chg="delSp add">
        <pc:chgData name="Seetha-ext, Nandini /IN/EXT" userId="S::nandini.seetha-ext@sanofi.com::ce87a8d4-65c2-4323-8ca9-0652ccfab32d" providerId="AD" clId="Web-{F59A37D9-8437-CE5B-9D4A-62BF390CD31F}" dt="2024-06-13T13:00:07.560" v="348"/>
        <pc:sldMkLst>
          <pc:docMk/>
          <pc:sldMk cId="3310861871" sldId="2147471260"/>
        </pc:sldMkLst>
        <pc:spChg chg="del">
          <ac:chgData name="Seetha-ext, Nandini /IN/EXT" userId="S::nandini.seetha-ext@sanofi.com::ce87a8d4-65c2-4323-8ca9-0652ccfab32d" providerId="AD" clId="Web-{F59A37D9-8437-CE5B-9D4A-62BF390CD31F}" dt="2024-06-13T13:00:07.560" v="348"/>
          <ac:spMkLst>
            <pc:docMk/>
            <pc:sldMk cId="3310861871" sldId="2147471260"/>
            <ac:spMk id="20" creationId="{497CB575-A522-C7CF-3EA6-32188CC08AF5}"/>
          </ac:spMkLst>
        </pc:spChg>
      </pc:sldChg>
      <pc:sldChg chg="delSp add">
        <pc:chgData name="Seetha-ext, Nandini /IN/EXT" userId="S::nandini.seetha-ext@sanofi.com::ce87a8d4-65c2-4323-8ca9-0652ccfab32d" providerId="AD" clId="Web-{F59A37D9-8437-CE5B-9D4A-62BF390CD31F}" dt="2024-06-13T13:00:17.920" v="351"/>
        <pc:sldMkLst>
          <pc:docMk/>
          <pc:sldMk cId="813358459" sldId="2147471261"/>
        </pc:sldMkLst>
        <pc:spChg chg="del">
          <ac:chgData name="Seetha-ext, Nandini /IN/EXT" userId="S::nandini.seetha-ext@sanofi.com::ce87a8d4-65c2-4323-8ca9-0652ccfab32d" providerId="AD" clId="Web-{F59A37D9-8437-CE5B-9D4A-62BF390CD31F}" dt="2024-06-13T13:00:17.920" v="351"/>
          <ac:spMkLst>
            <pc:docMk/>
            <pc:sldMk cId="813358459" sldId="2147471261"/>
            <ac:spMk id="26" creationId="{137E3C1C-2636-C193-B384-F7CF7F67EA3C}"/>
          </ac:spMkLst>
        </pc:spChg>
      </pc:sldChg>
      <pc:sldChg chg="add">
        <pc:chgData name="Seetha-ext, Nandini /IN/EXT" userId="S::nandini.seetha-ext@sanofi.com::ce87a8d4-65c2-4323-8ca9-0652ccfab32d" providerId="AD" clId="Web-{F59A37D9-8437-CE5B-9D4A-62BF390CD31F}" dt="2024-06-13T08:40:00.684" v="214"/>
        <pc:sldMkLst>
          <pc:docMk/>
          <pc:sldMk cId="2788045024" sldId="2147471263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0:13.122" v="215"/>
        <pc:sldMkLst>
          <pc:docMk/>
          <pc:sldMk cId="4028357429" sldId="2147471264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0:23.997" v="216"/>
        <pc:sldMkLst>
          <pc:docMk/>
          <pc:sldMk cId="3087188078" sldId="2147471265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5:55.228" v="230"/>
        <pc:sldMkLst>
          <pc:docMk/>
          <pc:sldMk cId="3730267318" sldId="2147471266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27:10.329" v="167"/>
        <pc:sldMkLst>
          <pc:docMk/>
          <pc:sldMk cId="3710701946" sldId="2147471267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26:24.046" v="166"/>
        <pc:sldMkLst>
          <pc:docMk/>
          <pc:sldMk cId="4012157083" sldId="2147471268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3:50.937" v="197"/>
        <pc:sldMkLst>
          <pc:docMk/>
          <pc:sldMk cId="3244640568" sldId="2147471269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5:10.236" v="204"/>
        <pc:sldMkLst>
          <pc:docMk/>
          <pc:sldMk cId="2115404468" sldId="2147471270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5:23.206" v="205"/>
        <pc:sldMkLst>
          <pc:docMk/>
          <pc:sldMk cId="1351134978" sldId="2147471271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4:47.829" v="203"/>
        <pc:sldMkLst>
          <pc:docMk/>
          <pc:sldMk cId="2343741041" sldId="2147471277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6:27.052" v="208"/>
        <pc:sldMkLst>
          <pc:docMk/>
          <pc:sldMk cId="1932158223" sldId="2147471278"/>
        </pc:sldMkLst>
      </pc:sldChg>
      <pc:sldChg chg="modSp add">
        <pc:chgData name="Seetha-ext, Nandini /IN/EXT" userId="S::nandini.seetha-ext@sanofi.com::ce87a8d4-65c2-4323-8ca9-0652ccfab32d" providerId="AD" clId="Web-{F59A37D9-8437-CE5B-9D4A-62BF390CD31F}" dt="2024-06-13T08:32:44.575" v="196" actId="20577"/>
        <pc:sldMkLst>
          <pc:docMk/>
          <pc:sldMk cId="1997340909" sldId="2147471280"/>
        </pc:sldMkLst>
        <pc:spChg chg="mod">
          <ac:chgData name="Seetha-ext, Nandini /IN/EXT" userId="S::nandini.seetha-ext@sanofi.com::ce87a8d4-65c2-4323-8ca9-0652ccfab32d" providerId="AD" clId="Web-{F59A37D9-8437-CE5B-9D4A-62BF390CD31F}" dt="2024-06-13T08:32:44.575" v="196" actId="20577"/>
          <ac:spMkLst>
            <pc:docMk/>
            <pc:sldMk cId="1997340909" sldId="2147471280"/>
            <ac:spMk id="6" creationId="{D77CFA80-3F6A-FBDD-BADE-557AC674836F}"/>
          </ac:spMkLst>
        </pc:spChg>
      </pc:sldChg>
      <pc:sldChg chg="modSp add">
        <pc:chgData name="Seetha-ext, Nandini /IN/EXT" userId="S::nandini.seetha-ext@sanofi.com::ce87a8d4-65c2-4323-8ca9-0652ccfab32d" providerId="AD" clId="Web-{F59A37D9-8437-CE5B-9D4A-62BF390CD31F}" dt="2024-06-13T08:32:30.528" v="192" actId="1076"/>
        <pc:sldMkLst>
          <pc:docMk/>
          <pc:sldMk cId="2862125250" sldId="2147471282"/>
        </pc:sldMkLst>
        <pc:spChg chg="mod">
          <ac:chgData name="Seetha-ext, Nandini /IN/EXT" userId="S::nandini.seetha-ext@sanofi.com::ce87a8d4-65c2-4323-8ca9-0652ccfab32d" providerId="AD" clId="Web-{F59A37D9-8437-CE5B-9D4A-62BF390CD31F}" dt="2024-06-13T08:32:30.528" v="192" actId="1076"/>
          <ac:spMkLst>
            <pc:docMk/>
            <pc:sldMk cId="2862125250" sldId="2147471282"/>
            <ac:spMk id="6" creationId="{D77CFA80-3F6A-FBDD-BADE-557AC674836F}"/>
          </ac:spMkLst>
        </pc:spChg>
        <pc:spChg chg="mod">
          <ac:chgData name="Seetha-ext, Nandini /IN/EXT" userId="S::nandini.seetha-ext@sanofi.com::ce87a8d4-65c2-4323-8ca9-0652ccfab32d" providerId="AD" clId="Web-{F59A37D9-8437-CE5B-9D4A-62BF390CD31F}" dt="2024-06-13T08:32:26.715" v="191" actId="1076"/>
          <ac:spMkLst>
            <pc:docMk/>
            <pc:sldMk cId="2862125250" sldId="2147471282"/>
            <ac:spMk id="7" creationId="{70F453C8-89EB-EDDC-2055-17BF1F141C2C}"/>
          </ac:spMkLst>
        </pc:spChg>
      </pc:sldChg>
      <pc:sldChg chg="add">
        <pc:chgData name="Seetha-ext, Nandini /IN/EXT" userId="S::nandini.seetha-ext@sanofi.com::ce87a8d4-65c2-4323-8ca9-0652ccfab32d" providerId="AD" clId="Web-{F59A37D9-8437-CE5B-9D4A-62BF390CD31F}" dt="2024-06-13T08:36:11.957" v="207"/>
        <pc:sldMkLst>
          <pc:docMk/>
          <pc:sldMk cId="2295465435" sldId="2147471283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37:52.320" v="210"/>
        <pc:sldMkLst>
          <pc:docMk/>
          <pc:sldMk cId="3415085451" sldId="2147471284"/>
        </pc:sldMkLst>
      </pc:sldChg>
      <pc:sldChg chg="add">
        <pc:chgData name="Seetha-ext, Nandini /IN/EXT" userId="S::nandini.seetha-ext@sanofi.com::ce87a8d4-65c2-4323-8ca9-0652ccfab32d" providerId="AD" clId="Web-{F59A37D9-8437-CE5B-9D4A-62BF390CD31F}" dt="2024-06-13T08:47:00.980" v="231"/>
        <pc:sldMkLst>
          <pc:docMk/>
          <pc:sldMk cId="2320263020" sldId="2147471286"/>
        </pc:sldMkLst>
      </pc:sldChg>
      <pc:sldChg chg="addSp delSp modSp add">
        <pc:chgData name="Seetha-ext, Nandini /IN/EXT" userId="S::nandini.seetha-ext@sanofi.com::ce87a8d4-65c2-4323-8ca9-0652ccfab32d" providerId="AD" clId="Web-{F59A37D9-8437-CE5B-9D4A-62BF390CD31F}" dt="2024-06-13T12:59:54.434" v="347" actId="20577"/>
        <pc:sldMkLst>
          <pc:docMk/>
          <pc:sldMk cId="3433232983" sldId="2147471287"/>
        </pc:sldMkLst>
        <pc:spChg chg="add mod">
          <ac:chgData name="Seetha-ext, Nandini /IN/EXT" userId="S::nandini.seetha-ext@sanofi.com::ce87a8d4-65c2-4323-8ca9-0652ccfab32d" providerId="AD" clId="Web-{F59A37D9-8437-CE5B-9D4A-62BF390CD31F}" dt="2024-06-13T12:59:54.434" v="347" actId="20577"/>
          <ac:spMkLst>
            <pc:docMk/>
            <pc:sldMk cId="3433232983" sldId="2147471287"/>
            <ac:spMk id="4" creationId="{398C556C-37F0-EA7F-CDB1-E0B68862500F}"/>
          </ac:spMkLst>
        </pc:spChg>
        <pc:spChg chg="add del">
          <ac:chgData name="Seetha-ext, Nandini /IN/EXT" userId="S::nandini.seetha-ext@sanofi.com::ce87a8d4-65c2-4323-8ca9-0652ccfab32d" providerId="AD" clId="Web-{F59A37D9-8437-CE5B-9D4A-62BF390CD31F}" dt="2024-06-13T12:58:48.947" v="285"/>
          <ac:spMkLst>
            <pc:docMk/>
            <pc:sldMk cId="3433232983" sldId="2147471287"/>
            <ac:spMk id="6" creationId="{CCCCE80A-AAD0-8780-8066-31B41FD3F607}"/>
          </ac:spMkLst>
        </pc:spChg>
        <pc:spChg chg="mod">
          <ac:chgData name="Seetha-ext, Nandini /IN/EXT" userId="S::nandini.seetha-ext@sanofi.com::ce87a8d4-65c2-4323-8ca9-0652ccfab32d" providerId="AD" clId="Web-{F59A37D9-8437-CE5B-9D4A-62BF390CD31F}" dt="2024-06-13T08:49:26.267" v="263" actId="20577"/>
          <ac:spMkLst>
            <pc:docMk/>
            <pc:sldMk cId="3433232983" sldId="2147471287"/>
            <ac:spMk id="8" creationId="{D64ABC35-5123-07E2-C4AA-3FA66C1B7917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49:07.938" v="240"/>
          <ac:spMkLst>
            <pc:docMk/>
            <pc:sldMk cId="3433232983" sldId="2147471287"/>
            <ac:spMk id="9" creationId="{CF45DE32-0C06-7211-53EC-0A545011B33A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49:30.860" v="264"/>
          <ac:spMkLst>
            <pc:docMk/>
            <pc:sldMk cId="3433232983" sldId="2147471287"/>
            <ac:spMk id="10" creationId="{3A1FB528-5C90-FA7A-AC9E-BDB5143F515B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49:12.313" v="241"/>
          <ac:spMkLst>
            <pc:docMk/>
            <pc:sldMk cId="3433232983" sldId="2147471287"/>
            <ac:spMk id="32" creationId="{F3176D4B-A9C7-6FAE-D3CD-2995821D2747}"/>
          </ac:spMkLst>
        </pc:spChg>
        <pc:spChg chg="del">
          <ac:chgData name="Seetha-ext, Nandini /IN/EXT" userId="S::nandini.seetha-ext@sanofi.com::ce87a8d4-65c2-4323-8ca9-0652ccfab32d" providerId="AD" clId="Web-{F59A37D9-8437-CE5B-9D4A-62BF390CD31F}" dt="2024-06-13T08:49:06.203" v="239"/>
          <ac:spMkLst>
            <pc:docMk/>
            <pc:sldMk cId="3433232983" sldId="2147471287"/>
            <ac:spMk id="33" creationId="{F0C25EAA-D0E3-C6C4-DA86-261B3DD51A40}"/>
          </ac:spMkLst>
        </pc:spChg>
        <pc:grpChg chg="del">
          <ac:chgData name="Seetha-ext, Nandini /IN/EXT" userId="S::nandini.seetha-ext@sanofi.com::ce87a8d4-65c2-4323-8ca9-0652ccfab32d" providerId="AD" clId="Web-{F59A37D9-8437-CE5B-9D4A-62BF390CD31F}" dt="2024-06-13T08:48:59.516" v="235"/>
          <ac:grpSpMkLst>
            <pc:docMk/>
            <pc:sldMk cId="3433232983" sldId="2147471287"/>
            <ac:grpSpMk id="15" creationId="{116A1F54-1A36-B938-14D2-0A481E5CF065}"/>
          </ac:grpSpMkLst>
        </pc:grpChg>
        <pc:grpChg chg="del">
          <ac:chgData name="Seetha-ext, Nandini /IN/EXT" userId="S::nandini.seetha-ext@sanofi.com::ce87a8d4-65c2-4323-8ca9-0652ccfab32d" providerId="AD" clId="Web-{F59A37D9-8437-CE5B-9D4A-62BF390CD31F}" dt="2024-06-13T08:49:01.453" v="236"/>
          <ac:grpSpMkLst>
            <pc:docMk/>
            <pc:sldMk cId="3433232983" sldId="2147471287"/>
            <ac:grpSpMk id="19" creationId="{489B9209-CE51-BB8A-DA8C-D6A3D89E0D23}"/>
          </ac:grpSpMkLst>
        </pc:grpChg>
        <pc:grpChg chg="del">
          <ac:chgData name="Seetha-ext, Nandini /IN/EXT" userId="S::nandini.seetha-ext@sanofi.com::ce87a8d4-65c2-4323-8ca9-0652ccfab32d" providerId="AD" clId="Web-{F59A37D9-8437-CE5B-9D4A-62BF390CD31F}" dt="2024-06-13T08:48:58.281" v="234"/>
          <ac:grpSpMkLst>
            <pc:docMk/>
            <pc:sldMk cId="3433232983" sldId="2147471287"/>
            <ac:grpSpMk id="23" creationId="{EAADBD2F-9D6B-6BC1-8ED4-47ADE2F6DA31}"/>
          </ac:grpSpMkLst>
        </pc:grpChg>
        <pc:grpChg chg="del">
          <ac:chgData name="Seetha-ext, Nandini /IN/EXT" userId="S::nandini.seetha-ext@sanofi.com::ce87a8d4-65c2-4323-8ca9-0652ccfab32d" providerId="AD" clId="Web-{F59A37D9-8437-CE5B-9D4A-62BF390CD31F}" dt="2024-06-13T08:49:04.031" v="238"/>
          <ac:grpSpMkLst>
            <pc:docMk/>
            <pc:sldMk cId="3433232983" sldId="2147471287"/>
            <ac:grpSpMk id="28" creationId="{3ACF9207-5BAB-6D94-E00D-5DCEFDD06B11}"/>
          </ac:grpSpMkLst>
        </pc:grpChg>
        <pc:grpChg chg="del">
          <ac:chgData name="Seetha-ext, Nandini /IN/EXT" userId="S::nandini.seetha-ext@sanofi.com::ce87a8d4-65c2-4323-8ca9-0652ccfab32d" providerId="AD" clId="Web-{F59A37D9-8437-CE5B-9D4A-62BF390CD31F}" dt="2024-06-13T08:49:02.531" v="237"/>
          <ac:grpSpMkLst>
            <pc:docMk/>
            <pc:sldMk cId="3433232983" sldId="2147471287"/>
            <ac:grpSpMk id="34" creationId="{F42C2634-A42C-B442-86A3-E458F44A1E20}"/>
          </ac:grpSpMkLst>
        </pc:grpChg>
        <pc:picChg chg="add del mod">
          <ac:chgData name="Seetha-ext, Nandini /IN/EXT" userId="S::nandini.seetha-ext@sanofi.com::ce87a8d4-65c2-4323-8ca9-0652ccfab32d" providerId="AD" clId="Web-{F59A37D9-8437-CE5B-9D4A-62BF390CD31F}" dt="2024-06-13T12:58:30.462" v="282"/>
          <ac:picMkLst>
            <pc:docMk/>
            <pc:sldMk cId="3433232983" sldId="2147471287"/>
            <ac:picMk id="2" creationId="{86887D73-20F8-BB68-9F0A-1D999E0B8330}"/>
          </ac:picMkLst>
        </pc:picChg>
      </pc:sldChg>
      <pc:sldMasterChg chg="addSldLayout">
        <pc:chgData name="Seetha-ext, Nandini /IN/EXT" userId="S::nandini.seetha-ext@sanofi.com::ce87a8d4-65c2-4323-8ca9-0652ccfab32d" providerId="AD" clId="Web-{F59A37D9-8437-CE5B-9D4A-62BF390CD31F}" dt="2024-06-13T08:35:56.676" v="206"/>
        <pc:sldMasterMkLst>
          <pc:docMk/>
          <pc:sldMasterMk cId="2460954070" sldId="2147483660"/>
        </pc:sldMasterMkLst>
        <pc:sldLayoutChg chg="add">
          <pc:chgData name="Seetha-ext, Nandini /IN/EXT" userId="S::nandini.seetha-ext@sanofi.com::ce87a8d4-65c2-4323-8ca9-0652ccfab32d" providerId="AD" clId="Web-{F59A37D9-8437-CE5B-9D4A-62BF390CD31F}" dt="2024-06-13T08:21:18.973" v="151"/>
          <pc:sldLayoutMkLst>
            <pc:docMk/>
            <pc:sldMasterMk cId="2460954070" sldId="2147483660"/>
            <pc:sldLayoutMk cId="1114869183" sldId="2147483728"/>
          </pc:sldLayoutMkLst>
        </pc:sldLayoutChg>
        <pc:sldLayoutChg chg="add">
          <pc:chgData name="Seetha-ext, Nandini /IN/EXT" userId="S::nandini.seetha-ext@sanofi.com::ce87a8d4-65c2-4323-8ca9-0652ccfab32d" providerId="AD" clId="Web-{F59A37D9-8437-CE5B-9D4A-62BF390CD31F}" dt="2024-06-13T08:35:56.676" v="206"/>
          <pc:sldLayoutMkLst>
            <pc:docMk/>
            <pc:sldMasterMk cId="2460954070" sldId="2147483660"/>
            <pc:sldLayoutMk cId="3699425580" sldId="2147483729"/>
          </pc:sldLayoutMkLst>
        </pc:sldLayoutChg>
      </pc:sldMasterChg>
    </pc:docChg>
  </pc:docChgLst>
  <pc:docChgLst>
    <pc:chgData name="S-ext, Santhosh Kumar /IN/EXT" userId="132adf5e-0383-4694-9e73-c1e76ada312e" providerId="ADAL" clId="{0293DC73-86DA-478B-A557-54FDDA653BA7}"/>
    <pc:docChg chg="custSel modSld">
      <pc:chgData name="S-ext, Santhosh Kumar /IN/EXT" userId="132adf5e-0383-4694-9e73-c1e76ada312e" providerId="ADAL" clId="{0293DC73-86DA-478B-A557-54FDDA653BA7}" dt="2024-06-20T08:31:07.490" v="2" actId="20577"/>
      <pc:docMkLst>
        <pc:docMk/>
      </pc:docMkLst>
      <pc:sldChg chg="modSp mod">
        <pc:chgData name="S-ext, Santhosh Kumar /IN/EXT" userId="132adf5e-0383-4694-9e73-c1e76ada312e" providerId="ADAL" clId="{0293DC73-86DA-478B-A557-54FDDA653BA7}" dt="2024-06-20T08:31:02.912" v="1" actId="27636"/>
        <pc:sldMkLst>
          <pc:docMk/>
          <pc:sldMk cId="3971843733" sldId="2147471227"/>
        </pc:sldMkLst>
        <pc:spChg chg="mod">
          <ac:chgData name="S-ext, Santhosh Kumar /IN/EXT" userId="132adf5e-0383-4694-9e73-c1e76ada312e" providerId="ADAL" clId="{0293DC73-86DA-478B-A557-54FDDA653BA7}" dt="2024-06-20T08:31:02.912" v="1" actId="27636"/>
          <ac:spMkLst>
            <pc:docMk/>
            <pc:sldMk cId="3971843733" sldId="2147471227"/>
            <ac:spMk id="5" creationId="{D87F514B-E39C-E054-0501-B5FE791296BD}"/>
          </ac:spMkLst>
        </pc:spChg>
      </pc:sldChg>
      <pc:sldChg chg="modSp mod">
        <pc:chgData name="S-ext, Santhosh Kumar /IN/EXT" userId="132adf5e-0383-4694-9e73-c1e76ada312e" providerId="ADAL" clId="{0293DC73-86DA-478B-A557-54FDDA653BA7}" dt="2024-06-20T08:31:07.490" v="2" actId="20577"/>
        <pc:sldMkLst>
          <pc:docMk/>
          <pc:sldMk cId="1997340909" sldId="2147471280"/>
        </pc:sldMkLst>
        <pc:spChg chg="mod">
          <ac:chgData name="S-ext, Santhosh Kumar /IN/EXT" userId="132adf5e-0383-4694-9e73-c1e76ada312e" providerId="ADAL" clId="{0293DC73-86DA-478B-A557-54FDDA653BA7}" dt="2024-06-20T08:31:07.490" v="2" actId="20577"/>
          <ac:spMkLst>
            <pc:docMk/>
            <pc:sldMk cId="1997340909" sldId="2147471280"/>
            <ac:spMk id="7" creationId="{70F453C8-89EB-EDDC-2055-17BF1F141C2C}"/>
          </ac:spMkLst>
        </pc:spChg>
      </pc:sldChg>
      <pc:sldChg chg="modSp mod">
        <pc:chgData name="S-ext, Santhosh Kumar /IN/EXT" userId="132adf5e-0383-4694-9e73-c1e76ada312e" providerId="ADAL" clId="{0293DC73-86DA-478B-A557-54FDDA653BA7}" dt="2024-06-20T08:31:02.907" v="0" actId="27636"/>
        <pc:sldMkLst>
          <pc:docMk/>
          <pc:sldMk cId="3628195166" sldId="2147471285"/>
        </pc:sldMkLst>
        <pc:spChg chg="mod">
          <ac:chgData name="S-ext, Santhosh Kumar /IN/EXT" userId="132adf5e-0383-4694-9e73-c1e76ada312e" providerId="ADAL" clId="{0293DC73-86DA-478B-A557-54FDDA653BA7}" dt="2024-06-20T08:31:02.907" v="0" actId="27636"/>
          <ac:spMkLst>
            <pc:docMk/>
            <pc:sldMk cId="3628195166" sldId="2147471285"/>
            <ac:spMk id="7" creationId="{68A19814-D7EA-3BA5-B82B-3FB679236B85}"/>
          </ac:spMkLst>
        </pc:spChg>
      </pc:sldChg>
    </pc:docChg>
  </pc:docChgLst>
  <pc:docChgLst>
    <pc:chgData name="Seetha-ext, Nandini /IN/EXT" userId="ce87a8d4-65c2-4323-8ca9-0652ccfab32d" providerId="ADAL" clId="{2A7B245D-9C78-4F7E-985F-913CF37C0436}"/>
    <pc:docChg chg="custSel mod addSld delSld modSld modMainMaster">
      <pc:chgData name="Seetha-ext, Nandini /IN/EXT" userId="ce87a8d4-65c2-4323-8ca9-0652ccfab32d" providerId="ADAL" clId="{2A7B245D-9C78-4F7E-985F-913CF37C0436}" dt="2024-03-18T07:11:26.504" v="6" actId="2696"/>
      <pc:docMkLst>
        <pc:docMk/>
      </pc:docMkLst>
      <pc:sldChg chg="delSp mod">
        <pc:chgData name="Seetha-ext, Nandini /IN/EXT" userId="ce87a8d4-65c2-4323-8ca9-0652ccfab32d" providerId="ADAL" clId="{2A7B245D-9C78-4F7E-985F-913CF37C0436}" dt="2024-03-18T07:03:22.479" v="2" actId="478"/>
        <pc:sldMkLst>
          <pc:docMk/>
          <pc:sldMk cId="109857222" sldId="256"/>
        </pc:sldMkLst>
        <pc:spChg chg="del">
          <ac:chgData name="Seetha-ext, Nandini /IN/EXT" userId="ce87a8d4-65c2-4323-8ca9-0652ccfab32d" providerId="ADAL" clId="{2A7B245D-9C78-4F7E-985F-913CF37C0436}" dt="2024-03-18T07:03:22.479" v="2" actId="478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Seetha-ext, Nandini /IN/EXT" userId="ce87a8d4-65c2-4323-8ca9-0652ccfab32d" providerId="ADAL" clId="{2A7B245D-9C78-4F7E-985F-913CF37C0436}" dt="2024-03-18T07:03:27.745" v="3" actId="680"/>
        <pc:sldMkLst>
          <pc:docMk/>
          <pc:sldMk cId="242808439" sldId="257"/>
        </pc:sldMkLst>
      </pc:sldChg>
      <pc:sldChg chg="modSp add del mod">
        <pc:chgData name="Seetha-ext, Nandini /IN/EXT" userId="ce87a8d4-65c2-4323-8ca9-0652ccfab32d" providerId="ADAL" clId="{2A7B245D-9C78-4F7E-985F-913CF37C0436}" dt="2024-03-18T07:11:26.504" v="6" actId="2696"/>
        <pc:sldMkLst>
          <pc:docMk/>
          <pc:sldMk cId="1048937004" sldId="520"/>
        </pc:sldMkLst>
        <pc:spChg chg="mod">
          <ac:chgData name="Seetha-ext, Nandini /IN/EXT" userId="ce87a8d4-65c2-4323-8ca9-0652ccfab32d" providerId="ADAL" clId="{2A7B245D-9C78-4F7E-985F-913CF37C0436}" dt="2024-03-18T07:11:06.003" v="5" actId="14100"/>
          <ac:spMkLst>
            <pc:docMk/>
            <pc:sldMk cId="1048937004" sldId="520"/>
            <ac:spMk id="7" creationId="{48F0A4E6-886E-772B-E274-5CCC059EBE05}"/>
          </ac:spMkLst>
        </pc:spChg>
      </pc:sldChg>
      <pc:sldMasterChg chg="addSp mod delSldLayout">
        <pc:chgData name="Seetha-ext, Nandini /IN/EXT" userId="ce87a8d4-65c2-4323-8ca9-0652ccfab32d" providerId="ADAL" clId="{2A7B245D-9C78-4F7E-985F-913CF37C0436}" dt="2024-03-18T07:11:26.504" v="6" actId="2696"/>
        <pc:sldMasterMkLst>
          <pc:docMk/>
          <pc:sldMasterMk cId="2460954070" sldId="2147483660"/>
        </pc:sldMasterMkLst>
        <pc:spChg chg="add">
          <ac:chgData name="Seetha-ext, Nandini /IN/EXT" userId="ce87a8d4-65c2-4323-8ca9-0652ccfab32d" providerId="ADAL" clId="{2A7B245D-9C78-4F7E-985F-913CF37C0436}" dt="2024-03-18T07:03:13.667" v="0" actId="33475"/>
          <ac:spMkLst>
            <pc:docMk/>
            <pc:sldMasterMk cId="2460954070" sldId="2147483660"/>
            <ac:spMk id="8" creationId="{5337A0B0-3D4B-D5BC-AB51-9833DF939E0D}"/>
          </ac:spMkLst>
        </pc:spChg>
        <pc:sldLayoutChg chg="del">
          <pc:chgData name="Seetha-ext, Nandini /IN/EXT" userId="ce87a8d4-65c2-4323-8ca9-0652ccfab32d" providerId="ADAL" clId="{2A7B245D-9C78-4F7E-985F-913CF37C0436}" dt="2024-03-18T07:11:26.504" v="6" actId="2696"/>
          <pc:sldLayoutMkLst>
            <pc:docMk/>
            <pc:sldMasterMk cId="2460954070" sldId="2147483660"/>
            <pc:sldLayoutMk cId="98327997" sldId="2147483672"/>
          </pc:sldLayoutMkLst>
        </pc:sldLayoutChg>
      </pc:sldMasterChg>
    </pc:docChg>
  </pc:docChgLst>
  <pc:docChgLst>
    <pc:chgData name="Seetha-ext, Nandini /IN/EXT" userId="S::nandini.seetha-ext@sanofi.com::ce87a8d4-65c2-4323-8ca9-0652ccfab32d" providerId="AD" clId="Web-{8291FD9B-B3CD-2E0D-4151-13541A8144C7}"/>
    <pc:docChg chg="addSld delSld modSld">
      <pc:chgData name="Seetha-ext, Nandini /IN/EXT" userId="S::nandini.seetha-ext@sanofi.com::ce87a8d4-65c2-4323-8ca9-0652ccfab32d" providerId="AD" clId="Web-{8291FD9B-B3CD-2E0D-4151-13541A8144C7}" dt="2024-06-14T04:22:56.271" v="524" actId="20577"/>
      <pc:docMkLst>
        <pc:docMk/>
      </pc:docMkLst>
      <pc:sldChg chg="add">
        <pc:chgData name="Seetha-ext, Nandini /IN/EXT" userId="S::nandini.seetha-ext@sanofi.com::ce87a8d4-65c2-4323-8ca9-0652ccfab32d" providerId="AD" clId="Web-{8291FD9B-B3CD-2E0D-4151-13541A8144C7}" dt="2024-06-14T04:05:46.303" v="4"/>
        <pc:sldMkLst>
          <pc:docMk/>
          <pc:sldMk cId="2318638931" sldId="258"/>
        </pc:sldMkLst>
      </pc:sldChg>
      <pc:sldChg chg="add">
        <pc:chgData name="Seetha-ext, Nandini /IN/EXT" userId="S::nandini.seetha-ext@sanofi.com::ce87a8d4-65c2-4323-8ca9-0652ccfab32d" providerId="AD" clId="Web-{8291FD9B-B3CD-2E0D-4151-13541A8144C7}" dt="2024-06-14T04:06:00.601" v="5"/>
        <pc:sldMkLst>
          <pc:docMk/>
          <pc:sldMk cId="2548082909" sldId="260"/>
        </pc:sldMkLst>
      </pc:sldChg>
      <pc:sldChg chg="add del">
        <pc:chgData name="Seetha-ext, Nandini /IN/EXT" userId="S::nandini.seetha-ext@sanofi.com::ce87a8d4-65c2-4323-8ca9-0652ccfab32d" providerId="AD" clId="Web-{8291FD9B-B3CD-2E0D-4151-13541A8144C7}" dt="2024-06-14T04:06:24.461" v="7"/>
        <pc:sldMkLst>
          <pc:docMk/>
          <pc:sldMk cId="2402264706" sldId="262"/>
        </pc:sldMkLst>
      </pc:sldChg>
      <pc:sldChg chg="add">
        <pc:chgData name="Seetha-ext, Nandini /IN/EXT" userId="S::nandini.seetha-ext@sanofi.com::ce87a8d4-65c2-4323-8ca9-0652ccfab32d" providerId="AD" clId="Web-{8291FD9B-B3CD-2E0D-4151-13541A8144C7}" dt="2024-06-14T04:07:44.260" v="9"/>
        <pc:sldMkLst>
          <pc:docMk/>
          <pc:sldMk cId="63301545" sldId="2147471273"/>
        </pc:sldMkLst>
      </pc:sldChg>
      <pc:sldChg chg="add">
        <pc:chgData name="Seetha-ext, Nandini /IN/EXT" userId="S::nandini.seetha-ext@sanofi.com::ce87a8d4-65c2-4323-8ca9-0652ccfab32d" providerId="AD" clId="Web-{8291FD9B-B3CD-2E0D-4151-13541A8144C7}" dt="2024-06-14T04:07:30.150" v="8"/>
        <pc:sldMkLst>
          <pc:docMk/>
          <pc:sldMk cId="814582217" sldId="2147471274"/>
        </pc:sldMkLst>
      </pc:sldChg>
      <pc:sldChg chg="add">
        <pc:chgData name="Seetha-ext, Nandini /IN/EXT" userId="S::nandini.seetha-ext@sanofi.com::ce87a8d4-65c2-4323-8ca9-0652ccfab32d" providerId="AD" clId="Web-{8291FD9B-B3CD-2E0D-4151-13541A8144C7}" dt="2024-06-14T04:08:30.730" v="10"/>
        <pc:sldMkLst>
          <pc:docMk/>
          <pc:sldMk cId="2051276981" sldId="2147471275"/>
        </pc:sldMkLst>
      </pc:sldChg>
      <pc:sldChg chg="addSp delSp modSp add">
        <pc:chgData name="Seetha-ext, Nandini /IN/EXT" userId="S::nandini.seetha-ext@sanofi.com::ce87a8d4-65c2-4323-8ca9-0652ccfab32d" providerId="AD" clId="Web-{8291FD9B-B3CD-2E0D-4151-13541A8144C7}" dt="2024-06-14T04:19:42.109" v="311"/>
        <pc:sldMkLst>
          <pc:docMk/>
          <pc:sldMk cId="1218561760" sldId="2147471276"/>
        </pc:sldMkLst>
        <pc:spChg chg="add del mod">
          <ac:chgData name="Seetha-ext, Nandini /IN/EXT" userId="S::nandini.seetha-ext@sanofi.com::ce87a8d4-65c2-4323-8ca9-0652ccfab32d" providerId="AD" clId="Web-{8291FD9B-B3CD-2E0D-4151-13541A8144C7}" dt="2024-06-14T04:19:42.109" v="311"/>
          <ac:spMkLst>
            <pc:docMk/>
            <pc:sldMk cId="1218561760" sldId="2147471276"/>
            <ac:spMk id="2" creationId="{1B5696B1-609F-E97B-C298-A274F4A81775}"/>
          </ac:spMkLst>
        </pc:spChg>
        <pc:spChg chg="add del mod">
          <ac:chgData name="Seetha-ext, Nandini /IN/EXT" userId="S::nandini.seetha-ext@sanofi.com::ce87a8d4-65c2-4323-8ca9-0652ccfab32d" providerId="AD" clId="Web-{8291FD9B-B3CD-2E0D-4151-13541A8144C7}" dt="2024-06-14T04:19:40.422" v="310"/>
          <ac:spMkLst>
            <pc:docMk/>
            <pc:sldMk cId="1218561760" sldId="2147471276"/>
            <ac:spMk id="4" creationId="{3CB79633-ECC8-5030-6BC4-A0DB7D1F0CE0}"/>
          </ac:spMkLst>
        </pc:spChg>
      </pc:sldChg>
      <pc:sldChg chg="delSp modSp add">
        <pc:chgData name="Seetha-ext, Nandini /IN/EXT" userId="S::nandini.seetha-ext@sanofi.com::ce87a8d4-65c2-4323-8ca9-0652ccfab32d" providerId="AD" clId="Web-{8291FD9B-B3CD-2E0D-4151-13541A8144C7}" dt="2024-06-14T04:16:16.119" v="238" actId="1076"/>
        <pc:sldMkLst>
          <pc:docMk/>
          <pc:sldMk cId="861311255" sldId="2147471281"/>
        </pc:sldMkLst>
        <pc:spChg chg="mod">
          <ac:chgData name="Seetha-ext, Nandini /IN/EXT" userId="S::nandini.seetha-ext@sanofi.com::ce87a8d4-65c2-4323-8ca9-0652ccfab32d" providerId="AD" clId="Web-{8291FD9B-B3CD-2E0D-4151-13541A8144C7}" dt="2024-06-14T04:15:01.289" v="232" actId="1076"/>
          <ac:spMkLst>
            <pc:docMk/>
            <pc:sldMk cId="861311255" sldId="2147471281"/>
            <ac:spMk id="5" creationId="{7D2B6C47-D0AA-C956-B634-C2ED43F4F0A4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4:44.288" v="230" actId="14100"/>
          <ac:spMkLst>
            <pc:docMk/>
            <pc:sldMk cId="861311255" sldId="2147471281"/>
            <ac:spMk id="6" creationId="{D77CFA80-3F6A-FBDD-BADE-557AC674836F}"/>
          </ac:spMkLst>
        </pc:spChg>
        <pc:spChg chg="del">
          <ac:chgData name="Seetha-ext, Nandini /IN/EXT" userId="S::nandini.seetha-ext@sanofi.com::ce87a8d4-65c2-4323-8ca9-0652ccfab32d" providerId="AD" clId="Web-{8291FD9B-B3CD-2E0D-4151-13541A8144C7}" dt="2024-06-14T04:14:23.303" v="226"/>
          <ac:spMkLst>
            <pc:docMk/>
            <pc:sldMk cId="861311255" sldId="2147471281"/>
            <ac:spMk id="11" creationId="{E17107F8-2BD6-DCB7-EFE7-0C269E523B24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5:54.134" v="234" actId="1076"/>
          <ac:spMkLst>
            <pc:docMk/>
            <pc:sldMk cId="861311255" sldId="2147471281"/>
            <ac:spMk id="14" creationId="{9177063D-026D-1C9E-9C46-EFDC0FB5D8C6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6:16.119" v="238" actId="1076"/>
          <ac:spMkLst>
            <pc:docMk/>
            <pc:sldMk cId="861311255" sldId="2147471281"/>
            <ac:spMk id="19" creationId="{5F29097A-1D2F-DA3F-E053-1984493D6A8B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6:00.993" v="235" actId="1076"/>
          <ac:spMkLst>
            <pc:docMk/>
            <pc:sldMk cId="861311255" sldId="2147471281"/>
            <ac:spMk id="20" creationId="{FFB603B2-B08F-F372-CC23-8B08C0E415AC}"/>
          </ac:spMkLst>
        </pc:spChg>
        <pc:picChg chg="mod">
          <ac:chgData name="Seetha-ext, Nandini /IN/EXT" userId="S::nandini.seetha-ext@sanofi.com::ce87a8d4-65c2-4323-8ca9-0652ccfab32d" providerId="AD" clId="Web-{8291FD9B-B3CD-2E0D-4151-13541A8144C7}" dt="2024-06-14T04:15:36.243" v="233" actId="14100"/>
          <ac:picMkLst>
            <pc:docMk/>
            <pc:sldMk cId="861311255" sldId="2147471281"/>
            <ac:picMk id="13" creationId="{8816D6DE-F55F-2682-AF97-A5D00D5E8355}"/>
          </ac:picMkLst>
        </pc:picChg>
        <pc:picChg chg="mod">
          <ac:chgData name="Seetha-ext, Nandini /IN/EXT" userId="S::nandini.seetha-ext@sanofi.com::ce87a8d4-65c2-4323-8ca9-0652ccfab32d" providerId="AD" clId="Web-{8291FD9B-B3CD-2E0D-4151-13541A8144C7}" dt="2024-06-14T04:14:32.710" v="228" actId="1076"/>
          <ac:picMkLst>
            <pc:docMk/>
            <pc:sldMk cId="861311255" sldId="2147471281"/>
            <ac:picMk id="16" creationId="{AC624E75-FE36-98DA-35B0-7A03F889126F}"/>
          </ac:picMkLst>
        </pc:picChg>
        <pc:picChg chg="mod">
          <ac:chgData name="Seetha-ext, Nandini /IN/EXT" userId="S::nandini.seetha-ext@sanofi.com::ce87a8d4-65c2-4323-8ca9-0652ccfab32d" providerId="AD" clId="Web-{8291FD9B-B3CD-2E0D-4151-13541A8144C7}" dt="2024-06-14T04:16:09.728" v="237" actId="1076"/>
          <ac:picMkLst>
            <pc:docMk/>
            <pc:sldMk cId="861311255" sldId="2147471281"/>
            <ac:picMk id="18" creationId="{FAEFC9A0-FFF7-B09B-6C4E-C7312F42FAE7}"/>
          </ac:picMkLst>
        </pc:picChg>
      </pc:sldChg>
      <pc:sldChg chg="add">
        <pc:chgData name="Seetha-ext, Nandini /IN/EXT" userId="S::nandini.seetha-ext@sanofi.com::ce87a8d4-65c2-4323-8ca9-0652ccfab32d" providerId="AD" clId="Web-{8291FD9B-B3CD-2E0D-4151-13541A8144C7}" dt="2024-06-14T04:02:25.938" v="0"/>
        <pc:sldMkLst>
          <pc:docMk/>
          <pc:sldMk cId="3628195166" sldId="2147471285"/>
        </pc:sldMkLst>
      </pc:sldChg>
      <pc:sldChg chg="add">
        <pc:chgData name="Seetha-ext, Nandini /IN/EXT" userId="S::nandini.seetha-ext@sanofi.com::ce87a8d4-65c2-4323-8ca9-0652ccfab32d" providerId="AD" clId="Web-{8291FD9B-B3CD-2E0D-4151-13541A8144C7}" dt="2024-06-14T04:03:54.956" v="1"/>
        <pc:sldMkLst>
          <pc:docMk/>
          <pc:sldMk cId="3555987598" sldId="2147471288"/>
        </pc:sldMkLst>
      </pc:sldChg>
      <pc:sldChg chg="delSp modSp add">
        <pc:chgData name="Seetha-ext, Nandini /IN/EXT" userId="S::nandini.seetha-ext@sanofi.com::ce87a8d4-65c2-4323-8ca9-0652ccfab32d" providerId="AD" clId="Web-{8291FD9B-B3CD-2E0D-4151-13541A8144C7}" dt="2024-06-14T04:17:19.746" v="243"/>
        <pc:sldMkLst>
          <pc:docMk/>
          <pc:sldMk cId="1105232078" sldId="2147471289"/>
        </pc:sldMkLst>
        <pc:spChg chg="del mod">
          <ac:chgData name="Seetha-ext, Nandini /IN/EXT" userId="S::nandini.seetha-ext@sanofi.com::ce87a8d4-65c2-4323-8ca9-0652ccfab32d" providerId="AD" clId="Web-{8291FD9B-B3CD-2E0D-4151-13541A8144C7}" dt="2024-06-14T04:17:19.746" v="243"/>
          <ac:spMkLst>
            <pc:docMk/>
            <pc:sldMk cId="1105232078" sldId="2147471289"/>
            <ac:spMk id="5" creationId="{DD979EE9-6A45-FF33-1364-3B92BE6E38F9}"/>
          </ac:spMkLst>
        </pc:spChg>
      </pc:sldChg>
      <pc:sldChg chg="add del">
        <pc:chgData name="Seetha-ext, Nandini /IN/EXT" userId="S::nandini.seetha-ext@sanofi.com::ce87a8d4-65c2-4323-8ca9-0652ccfab32d" providerId="AD" clId="Web-{8291FD9B-B3CD-2E0D-4151-13541A8144C7}" dt="2024-06-14T04:10:17.811" v="13"/>
        <pc:sldMkLst>
          <pc:docMk/>
          <pc:sldMk cId="7494614" sldId="2147471290"/>
        </pc:sldMkLst>
      </pc:sldChg>
      <pc:sldChg chg="delSp modSp add replId">
        <pc:chgData name="Seetha-ext, Nandini /IN/EXT" userId="S::nandini.seetha-ext@sanofi.com::ce87a8d4-65c2-4323-8ca9-0652ccfab32d" providerId="AD" clId="Web-{8291FD9B-B3CD-2E0D-4151-13541A8144C7}" dt="2024-06-14T04:13:46.458" v="202" actId="20577"/>
        <pc:sldMkLst>
          <pc:docMk/>
          <pc:sldMk cId="1493581657" sldId="2147471290"/>
        </pc:sldMkLst>
        <pc:spChg chg="mod">
          <ac:chgData name="Seetha-ext, Nandini /IN/EXT" userId="S::nandini.seetha-ext@sanofi.com::ce87a8d4-65c2-4323-8ca9-0652ccfab32d" providerId="AD" clId="Web-{8291FD9B-B3CD-2E0D-4151-13541A8144C7}" dt="2024-06-14T04:13:46.458" v="202" actId="20577"/>
          <ac:spMkLst>
            <pc:docMk/>
            <pc:sldMk cId="1493581657" sldId="2147471290"/>
            <ac:spMk id="6" creationId="{8901FBD5-A9C5-8B01-D2B7-E48D31823F73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3:41.927" v="201" actId="20577"/>
          <ac:spMkLst>
            <pc:docMk/>
            <pc:sldMk cId="1493581657" sldId="2147471290"/>
            <ac:spMk id="7" creationId="{0AC6BCF1-C9DF-A4A6-A3AE-A4D30AC80CD5}"/>
          </ac:spMkLst>
        </pc:spChg>
        <pc:grpChg chg="del">
          <ac:chgData name="Seetha-ext, Nandini /IN/EXT" userId="S::nandini.seetha-ext@sanofi.com::ce87a8d4-65c2-4323-8ca9-0652ccfab32d" providerId="AD" clId="Web-{8291FD9B-B3CD-2E0D-4151-13541A8144C7}" dt="2024-06-14T04:11:56.142" v="19"/>
          <ac:grpSpMkLst>
            <pc:docMk/>
            <pc:sldMk cId="1493581657" sldId="2147471290"/>
            <ac:grpSpMk id="22" creationId="{D2A7A15C-CDE5-4A22-6C48-CEAE98D6B10F}"/>
          </ac:grpSpMkLst>
        </pc:grpChg>
        <pc:grpChg chg="del">
          <ac:chgData name="Seetha-ext, Nandini /IN/EXT" userId="S::nandini.seetha-ext@sanofi.com::ce87a8d4-65c2-4323-8ca9-0652ccfab32d" providerId="AD" clId="Web-{8291FD9B-B3CD-2E0D-4151-13541A8144C7}" dt="2024-06-14T04:11:51.470" v="15"/>
          <ac:grpSpMkLst>
            <pc:docMk/>
            <pc:sldMk cId="1493581657" sldId="2147471290"/>
            <ac:grpSpMk id="23" creationId="{510705E3-48E6-07A0-4180-116A04497628}"/>
          </ac:grpSpMkLst>
        </pc:grpChg>
        <pc:grpChg chg="del">
          <ac:chgData name="Seetha-ext, Nandini /IN/EXT" userId="S::nandini.seetha-ext@sanofi.com::ce87a8d4-65c2-4323-8ca9-0652ccfab32d" providerId="AD" clId="Web-{8291FD9B-B3CD-2E0D-4151-13541A8144C7}" dt="2024-06-14T04:11:53.189" v="16"/>
          <ac:grpSpMkLst>
            <pc:docMk/>
            <pc:sldMk cId="1493581657" sldId="2147471290"/>
            <ac:grpSpMk id="24" creationId="{28ACFC72-9497-BD8B-2B5E-925FE7E693F7}"/>
          </ac:grpSpMkLst>
        </pc:grpChg>
        <pc:grpChg chg="del mod">
          <ac:chgData name="Seetha-ext, Nandini /IN/EXT" userId="S::nandini.seetha-ext@sanofi.com::ce87a8d4-65c2-4323-8ca9-0652ccfab32d" providerId="AD" clId="Web-{8291FD9B-B3CD-2E0D-4151-13541A8144C7}" dt="2024-06-14T04:11:54.814" v="18"/>
          <ac:grpSpMkLst>
            <pc:docMk/>
            <pc:sldMk cId="1493581657" sldId="2147471290"/>
            <ac:grpSpMk id="25" creationId="{7A70D1AA-D8FB-BA3E-9D76-54043E36FC70}"/>
          </ac:grpSpMkLst>
        </pc:grpChg>
      </pc:sldChg>
      <pc:sldChg chg="modSp add replId">
        <pc:chgData name="Seetha-ext, Nandini /IN/EXT" userId="S::nandini.seetha-ext@sanofi.com::ce87a8d4-65c2-4323-8ca9-0652ccfab32d" providerId="AD" clId="Web-{8291FD9B-B3CD-2E0D-4151-13541A8144C7}" dt="2024-06-14T04:18:27.357" v="305" actId="20577"/>
        <pc:sldMkLst>
          <pc:docMk/>
          <pc:sldMk cId="3486365405" sldId="2147471291"/>
        </pc:sldMkLst>
        <pc:spChg chg="mod">
          <ac:chgData name="Seetha-ext, Nandini /IN/EXT" userId="S::nandini.seetha-ext@sanofi.com::ce87a8d4-65c2-4323-8ca9-0652ccfab32d" providerId="AD" clId="Web-{8291FD9B-B3CD-2E0D-4151-13541A8144C7}" dt="2024-06-14T04:17:45.809" v="258" actId="20577"/>
          <ac:spMkLst>
            <pc:docMk/>
            <pc:sldMk cId="3486365405" sldId="2147471291"/>
            <ac:spMk id="6" creationId="{8901FBD5-A9C5-8B01-D2B7-E48D31823F73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18:27.357" v="305" actId="20577"/>
          <ac:spMkLst>
            <pc:docMk/>
            <pc:sldMk cId="3486365405" sldId="2147471291"/>
            <ac:spMk id="7" creationId="{0AC6BCF1-C9DF-A4A6-A3AE-A4D30AC80CD5}"/>
          </ac:spMkLst>
        </pc:spChg>
      </pc:sldChg>
      <pc:sldChg chg="modSp add replId">
        <pc:chgData name="Seetha-ext, Nandini /IN/EXT" userId="S::nandini.seetha-ext@sanofi.com::ce87a8d4-65c2-4323-8ca9-0652ccfab32d" providerId="AD" clId="Web-{8291FD9B-B3CD-2E0D-4151-13541A8144C7}" dt="2024-06-14T04:22:56.271" v="524" actId="20577"/>
        <pc:sldMkLst>
          <pc:docMk/>
          <pc:sldMk cId="4193819662" sldId="2147471292"/>
        </pc:sldMkLst>
        <pc:spChg chg="mod">
          <ac:chgData name="Seetha-ext, Nandini /IN/EXT" userId="S::nandini.seetha-ext@sanofi.com::ce87a8d4-65c2-4323-8ca9-0652ccfab32d" providerId="AD" clId="Web-{8291FD9B-B3CD-2E0D-4151-13541A8144C7}" dt="2024-06-14T04:22:56.271" v="524" actId="20577"/>
          <ac:spMkLst>
            <pc:docMk/>
            <pc:sldMk cId="4193819662" sldId="2147471292"/>
            <ac:spMk id="4" creationId="{398C556C-37F0-EA7F-CDB1-E0B68862500F}"/>
          </ac:spMkLst>
        </pc:spChg>
        <pc:spChg chg="mod">
          <ac:chgData name="Seetha-ext, Nandini /IN/EXT" userId="S::nandini.seetha-ext@sanofi.com::ce87a8d4-65c2-4323-8ca9-0652ccfab32d" providerId="AD" clId="Web-{8291FD9B-B3CD-2E0D-4151-13541A8144C7}" dt="2024-06-14T04:20:36.470" v="329" actId="20577"/>
          <ac:spMkLst>
            <pc:docMk/>
            <pc:sldMk cId="4193819662" sldId="2147471292"/>
            <ac:spMk id="8" creationId="{D64ABC35-5123-07E2-C4AA-3FA66C1B791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0T15:01:10.6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13161 11271 16383 0 0,'0'5'0'0'0,"0"7"0"0"0,0 11 0 0 0,0 13 0 0 0,0 4 0 0 0,0 6 0 0 0,0 5 0 0 0,0 5 0 0 0,0 2 0 0 0,0 1 0 0 0,0 2 0 0 0,0 5 0 0 0,0 1 0 0 0,0-5 0 0 0,0-8 0 0 0,0-4 0 0 0,0-10 0 0 0,0-6 0 0 0,0-5 0 0 0,0-1 0 0 0,0-1 0 0 0,0 0 0 0 0,0 1 0 0 0,0 0 0 0 0,0 1 0 0 0,0 0 0 0 0,0 6 0 0 0,0 1 0 0 0,0 1 0 0 0,0-2 0 0 0,0-7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Log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que 7">
            <a:extLst>
              <a:ext uri="{FF2B5EF4-FFF2-40B4-BE49-F238E27FC236}">
                <a16:creationId xmlns:a16="http://schemas.microsoft.com/office/drawing/2014/main" id="{AAE34BD0-96F3-484E-823D-846BCF7077C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5443" y="2970600"/>
            <a:ext cx="3561116" cy="916800"/>
            <a:chOff x="4767702" y="-472136"/>
            <a:chExt cx="745525" cy="191931"/>
          </a:xfrm>
          <a:solidFill>
            <a:schemeClr val="bg1"/>
          </a:solidFill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B5ACEFF7-2172-4E31-95A5-2822B762DCC8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56C511D-58A1-442A-9FDB-13B83505C8E1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33BB5D3E-7EA3-4217-8524-E90CF2B6AC62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18943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20C0A00-28D4-4C67-B162-D686D6845C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internal use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23D7EBE-BC7D-4AC5-AD6B-FCD5D270E1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4B0F7-55DD-40D6-B7F4-70B586885C0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7E64057C-5A6F-41C9-B888-6149A71BAD6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D67FA919-D04A-4310-ADDF-1120333F61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973" y="425183"/>
            <a:ext cx="5373371" cy="16414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lang="fr-FR" sz="1067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533" b="0" i="0" cap="all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spcBef>
                <a:spcPts val="400"/>
              </a:spcBef>
              <a:tabLst>
                <a:tab pos="836063" algn="l"/>
              </a:tabLst>
              <a:defRPr sz="533"/>
            </a:lvl3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29FD931-0FD5-4A54-8BB1-79F5E8669C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4" y="1577578"/>
            <a:ext cx="5371001" cy="246221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EBA920-ED61-4542-B852-868AA9D5A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4" y="1943799"/>
            <a:ext cx="5371001" cy="42952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2E878-181A-4B45-B709-990F0EC3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710401"/>
            <a:ext cx="5371001" cy="74824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Logo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que 7">
            <a:extLst>
              <a:ext uri="{FF2B5EF4-FFF2-40B4-BE49-F238E27FC236}">
                <a16:creationId xmlns:a16="http://schemas.microsoft.com/office/drawing/2014/main" id="{5569CE8B-04AF-468F-B800-7ECF09FD6C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5443" y="2970600"/>
            <a:ext cx="3561116" cy="916800"/>
            <a:chOff x="4767702" y="-472136"/>
            <a:chExt cx="745525" cy="191931"/>
          </a:xfrm>
          <a:solidFill>
            <a:srgbClr val="FFFFFF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A862ADC4-857D-4471-A871-BD1A38FB23C1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3473CDDD-9034-4972-B890-4C267C13F06F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A4CC508-0E53-4122-BCBD-4E37F1B71C30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36908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6171-4788-4B4A-B8DB-98CB348C66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430867"/>
            <a:ext cx="11304000" cy="4808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4869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with Imag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20C0A00-28D4-4C67-B162-D686D6845C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internal use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23D7EBE-BC7D-4AC5-AD6B-FCD5D270E1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4B0F7-55DD-40D6-B7F4-70B586885C0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7E64057C-5A6F-41C9-B888-6149A71BAD6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D67FA919-D04A-4310-ADDF-1120333F61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973" y="425183"/>
            <a:ext cx="5373371" cy="16414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lang="fr-FR" sz="1067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533" b="0" i="0" cap="all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spcBef>
                <a:spcPts val="400"/>
              </a:spcBef>
              <a:tabLst>
                <a:tab pos="836063" algn="l"/>
              </a:tabLst>
              <a:defRPr sz="533"/>
            </a:lvl3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929FD931-0FD5-4A54-8BB1-79F5E8669C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4" y="1577578"/>
            <a:ext cx="5371001" cy="246221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EBA920-ED61-4542-B852-868AA9D5A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4" y="1943799"/>
            <a:ext cx="5371001" cy="42952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2E878-181A-4B45-B709-990F0EC3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710401"/>
            <a:ext cx="5371001" cy="74824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2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Logo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que 7">
            <a:extLst>
              <a:ext uri="{FF2B5EF4-FFF2-40B4-BE49-F238E27FC236}">
                <a16:creationId xmlns:a16="http://schemas.microsoft.com/office/drawing/2014/main" id="{5569CE8B-04AF-468F-B800-7ECF09FD6C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5443" y="2970600"/>
            <a:ext cx="3561116" cy="916800"/>
            <a:chOff x="4767702" y="-472136"/>
            <a:chExt cx="745525" cy="191931"/>
          </a:xfrm>
          <a:solidFill>
            <a:srgbClr val="FFFFFF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A862ADC4-857D-4471-A871-BD1A38FB23C1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3473CDDD-9034-4972-B890-4C267C13F06F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A4CC508-0E53-4122-BCBD-4E37F1B71C30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223266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Log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que 7">
            <a:extLst>
              <a:ext uri="{FF2B5EF4-FFF2-40B4-BE49-F238E27FC236}">
                <a16:creationId xmlns:a16="http://schemas.microsoft.com/office/drawing/2014/main" id="{AAE34BD0-96F3-484E-823D-846BCF7077C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5443" y="2970600"/>
            <a:ext cx="3561116" cy="916800"/>
            <a:chOff x="4767702" y="-472136"/>
            <a:chExt cx="745525" cy="191931"/>
          </a:xfrm>
          <a:solidFill>
            <a:schemeClr val="bg1"/>
          </a:solidFill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B5ACEFF7-2172-4E31-95A5-2822B762DCC8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56C511D-58A1-442A-9FDB-13B83505C8E1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33BB5D3E-7EA3-4217-8524-E90CF2B6AC62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2182723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B25D5AC7-4546-4A74-B36B-BA1B41C598C1}"/>
              </a:ext>
            </a:extLst>
          </p:cNvPr>
          <p:cNvSpPr>
            <a:spLocks noGrp="1" noChangeAspect="1"/>
          </p:cNvSpPr>
          <p:nvPr>
            <p:ph type="dgm" sz="quarter" idx="13"/>
          </p:nvPr>
        </p:nvSpPr>
        <p:spPr>
          <a:xfrm>
            <a:off x="6019131" y="4999905"/>
            <a:ext cx="153740" cy="152649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20" name="Espace réservé du graphique SmartArt 19">
            <a:extLst>
              <a:ext uri="{FF2B5EF4-FFF2-40B4-BE49-F238E27FC236}">
                <a16:creationId xmlns:a16="http://schemas.microsoft.com/office/drawing/2014/main" id="{FE783EC5-36F3-4916-B0D5-15355CAD8B2D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6019131" y="1548016"/>
            <a:ext cx="153740" cy="152649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grpSp>
        <p:nvGrpSpPr>
          <p:cNvPr id="9" name="Graphique 7">
            <a:extLst>
              <a:ext uri="{FF2B5EF4-FFF2-40B4-BE49-F238E27FC236}">
                <a16:creationId xmlns:a16="http://schemas.microsoft.com/office/drawing/2014/main" id="{27488BCF-9F91-440E-B9B4-3B8628FE5A1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8661" y="444457"/>
            <a:ext cx="1134681" cy="292121"/>
            <a:chOff x="4767702" y="-472136"/>
            <a:chExt cx="745525" cy="191931"/>
          </a:xfrm>
          <a:solidFill>
            <a:srgbClr val="FFFFFF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B91D5A6-4846-4A0D-AEA5-4C76E28CB395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03CE94E-53F9-481B-BF77-A348529571D3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>
                <a:solidFill>
                  <a:schemeClr val="accent2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ADD6FFB-F84E-4F7B-930C-208E58062DD7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55EFF8E-40A6-42AA-8E6F-31C4F50AAD2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24400" y="6106773"/>
            <a:ext cx="2743200" cy="366183"/>
          </a:xfrm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01F2B667-7264-4505-9F19-2E4AB4499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80778" y="1926301"/>
            <a:ext cx="9230445" cy="1658148"/>
          </a:xfrm>
        </p:spPr>
        <p:txBody>
          <a:bodyPr anchor="b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fr-FR" sz="5600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57CD9AAA-CCAE-44AF-A224-A38A0B786F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80778" y="3758157"/>
            <a:ext cx="9230445" cy="537959"/>
          </a:xfrm>
        </p:spPr>
        <p:txBody>
          <a:bodyPr anchor="ctr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2667" b="0" i="1" kern="1200" dirty="0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5600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F176A07A-C4FF-49D0-80C5-1B4F36FB3A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0778" y="4513248"/>
            <a:ext cx="9230445" cy="308387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1867" b="0" i="0" kern="12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lang="en-US" sz="1600" b="0" i="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668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que 7">
            <a:extLst>
              <a:ext uri="{FF2B5EF4-FFF2-40B4-BE49-F238E27FC236}">
                <a16:creationId xmlns:a16="http://schemas.microsoft.com/office/drawing/2014/main" id="{27488BCF-9F91-440E-B9B4-3B8628FE5A1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8661" y="444457"/>
            <a:ext cx="1134681" cy="292121"/>
            <a:chOff x="4767702" y="-472136"/>
            <a:chExt cx="745525" cy="191931"/>
          </a:xfrm>
          <a:solidFill>
            <a:schemeClr val="bg1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B91D5A6-4846-4A0D-AEA5-4C76E28CB395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03CE94E-53F9-481B-BF77-A348529571D3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>
                <a:solidFill>
                  <a:schemeClr val="accent2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ADD6FFB-F84E-4F7B-930C-208E58062DD7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55EFF8E-40A6-42AA-8E6F-31C4F50AAD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Espace réservé du graphique SmartArt 18">
            <a:extLst>
              <a:ext uri="{FF2B5EF4-FFF2-40B4-BE49-F238E27FC236}">
                <a16:creationId xmlns:a16="http://schemas.microsoft.com/office/drawing/2014/main" id="{50E609C3-EA6F-468A-8B7C-CD27949FB33C}"/>
              </a:ext>
            </a:extLst>
          </p:cNvPr>
          <p:cNvSpPr>
            <a:spLocks noGrp="1" noChangeAspect="1"/>
          </p:cNvSpPr>
          <p:nvPr>
            <p:ph type="dgm" sz="quarter" idx="13"/>
          </p:nvPr>
        </p:nvSpPr>
        <p:spPr>
          <a:xfrm>
            <a:off x="6019130" y="4999905"/>
            <a:ext cx="153740" cy="152649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18" name="Espace réservé du graphique SmartArt 19">
            <a:extLst>
              <a:ext uri="{FF2B5EF4-FFF2-40B4-BE49-F238E27FC236}">
                <a16:creationId xmlns:a16="http://schemas.microsoft.com/office/drawing/2014/main" id="{F155B637-1E1E-462B-9FBB-56FD4231172C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6019130" y="1548016"/>
            <a:ext cx="153740" cy="152649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287A90CB-3485-4D3D-9E87-2D7382BBBC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80778" y="1926301"/>
            <a:ext cx="9230445" cy="1658148"/>
          </a:xfrm>
        </p:spPr>
        <p:txBody>
          <a:bodyPr anchor="b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fr-FR" sz="5600" b="0" i="0" kern="120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54CCF570-9115-4289-839C-7FACBC619C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80778" y="3758157"/>
            <a:ext cx="9230445" cy="537959"/>
          </a:xfrm>
        </p:spPr>
        <p:txBody>
          <a:bodyPr anchor="ctr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2667" b="0" i="1" kern="1200" dirty="0">
                <a:solidFill>
                  <a:schemeClr val="bg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5600" b="0" i="1">
                <a:solidFill>
                  <a:schemeClr val="bg1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89FD9C7-FB39-4714-81F8-6EA37E5B62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0778" y="4513248"/>
            <a:ext cx="9230445" cy="308387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1867" b="0" i="0" kern="1200" dirty="0">
                <a:solidFill>
                  <a:schemeClr val="bg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lang="en-US" sz="1600" b="0" i="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576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with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61F378-E818-498E-989A-601A8E73F31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886700" y="6046106"/>
            <a:ext cx="2743200" cy="366183"/>
          </a:xfrm>
        </p:spPr>
        <p:txBody>
          <a:bodyPr/>
          <a:lstStyle>
            <a:lvl1pPr>
              <a:defRPr sz="1867"/>
            </a:lvl1pPr>
          </a:lstStyle>
          <a:p>
            <a:endParaRPr lang="en-US"/>
          </a:p>
        </p:txBody>
      </p:sp>
      <p:grpSp>
        <p:nvGrpSpPr>
          <p:cNvPr id="13" name="Graphique 7">
            <a:extLst>
              <a:ext uri="{FF2B5EF4-FFF2-40B4-BE49-F238E27FC236}">
                <a16:creationId xmlns:a16="http://schemas.microsoft.com/office/drawing/2014/main" id="{9EDD880A-DFFE-4F0B-ACE0-49E81EAC5C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90961" y="516248"/>
            <a:ext cx="1134681" cy="292121"/>
            <a:chOff x="4767702" y="-472136"/>
            <a:chExt cx="745525" cy="191931"/>
          </a:xfrm>
          <a:solidFill>
            <a:srgbClr val="FFFFFF"/>
          </a:solidFill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3232CF7-6A63-4E62-9BB3-AEC2E2985622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7EF7850-35A6-4B4B-BC7E-9FC7583FB3C6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2E436654-D7D3-4BBB-9470-2F10DA8514EE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17" name="Espace réservé du graphique SmartArt 11">
            <a:extLst>
              <a:ext uri="{FF2B5EF4-FFF2-40B4-BE49-F238E27FC236}">
                <a16:creationId xmlns:a16="http://schemas.microsoft.com/office/drawing/2014/main" id="{4F60E46E-0715-41F6-BEAC-C9C998D41D44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9190079" y="1763753"/>
            <a:ext cx="136443" cy="135473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SmartArt graphic</a:t>
            </a:r>
            <a:endParaRPr lang="fr-FR"/>
          </a:p>
        </p:txBody>
      </p:sp>
      <p:sp>
        <p:nvSpPr>
          <p:cNvPr id="22" name="Espace réservé du graphique SmartArt 11">
            <a:extLst>
              <a:ext uri="{FF2B5EF4-FFF2-40B4-BE49-F238E27FC236}">
                <a16:creationId xmlns:a16="http://schemas.microsoft.com/office/drawing/2014/main" id="{2835F6F0-E601-40E8-8F65-7949A8AA2AF1}"/>
              </a:ext>
            </a:extLst>
          </p:cNvPr>
          <p:cNvSpPr>
            <a:spLocks noGrp="1" noChangeAspect="1"/>
          </p:cNvSpPr>
          <p:nvPr>
            <p:ph type="dgm" sz="quarter" idx="19"/>
          </p:nvPr>
        </p:nvSpPr>
        <p:spPr>
          <a:xfrm>
            <a:off x="9190079" y="5169752"/>
            <a:ext cx="136443" cy="135473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SmartArt graphic</a:t>
            </a:r>
            <a:endParaRPr lang="fr-FR"/>
          </a:p>
        </p:txBody>
      </p: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B393D89D-0FFD-4664-8FAD-EE45D64CF7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6374847" cy="6858000"/>
          </a:xfrm>
          <a:custGeom>
            <a:avLst/>
            <a:gdLst>
              <a:gd name="connsiteX0" fmla="*/ 0 w 4781135"/>
              <a:gd name="connsiteY0" fmla="*/ 0 h 5143500"/>
              <a:gd name="connsiteX1" fmla="*/ 3673235 w 4781135"/>
              <a:gd name="connsiteY1" fmla="*/ 0 h 5143500"/>
              <a:gd name="connsiteX2" fmla="*/ 3843349 w 4781135"/>
              <a:gd name="connsiteY2" fmla="*/ 145970 h 5143500"/>
              <a:gd name="connsiteX3" fmla="*/ 4781135 w 4781135"/>
              <a:gd name="connsiteY3" fmla="*/ 2622891 h 5143500"/>
              <a:gd name="connsiteX4" fmla="*/ 3861453 w 4781135"/>
              <a:gd name="connsiteY4" fmla="*/ 5081299 h 5143500"/>
              <a:gd name="connsiteX5" fmla="*/ 3792118 w 4781135"/>
              <a:gd name="connsiteY5" fmla="*/ 5143500 h 5143500"/>
              <a:gd name="connsiteX6" fmla="*/ 0 w 4781135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1135" h="5143500">
                <a:moveTo>
                  <a:pt x="0" y="0"/>
                </a:moveTo>
                <a:lnTo>
                  <a:pt x="3673235" y="0"/>
                </a:lnTo>
                <a:lnTo>
                  <a:pt x="3843349" y="145970"/>
                </a:lnTo>
                <a:cubicBezTo>
                  <a:pt x="4444478" y="723140"/>
                  <a:pt x="4781135" y="1564827"/>
                  <a:pt x="4781135" y="2622891"/>
                </a:cubicBezTo>
                <a:cubicBezTo>
                  <a:pt x="4781257" y="3656845"/>
                  <a:pt x="4444586" y="4498301"/>
                  <a:pt x="3861453" y="5081299"/>
                </a:cubicBezTo>
                <a:lnTo>
                  <a:pt x="379211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CA236998-34E3-4BB4-B42A-72EE346C3C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83430" y="1926301"/>
            <a:ext cx="4949741" cy="1658148"/>
          </a:xfrm>
        </p:spPr>
        <p:txBody>
          <a:bodyPr anchor="b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fr-FR" sz="4000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14179443-CD99-4560-A70A-CF3E60CA5C3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83430" y="3758157"/>
            <a:ext cx="4949741" cy="537959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2667" b="0" i="1" kern="1200" dirty="0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633150E7-212E-42D8-857F-00B727BB0E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3430" y="4320498"/>
            <a:ext cx="4949741" cy="770660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1867" b="0" i="0" kern="12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lang="en-US" sz="1600" b="0" i="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628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itle with Imag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61F378-E818-498E-989A-601A8E73F31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886700" y="6046106"/>
            <a:ext cx="2743200" cy="366183"/>
          </a:xfrm>
        </p:spPr>
        <p:txBody>
          <a:bodyPr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3" name="Graphique 7">
            <a:extLst>
              <a:ext uri="{FF2B5EF4-FFF2-40B4-BE49-F238E27FC236}">
                <a16:creationId xmlns:a16="http://schemas.microsoft.com/office/drawing/2014/main" id="{9EDD880A-DFFE-4F0B-ACE0-49E81EAC5C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90961" y="516248"/>
            <a:ext cx="1134681" cy="292121"/>
            <a:chOff x="4767702" y="-472136"/>
            <a:chExt cx="745525" cy="191931"/>
          </a:xfrm>
          <a:solidFill>
            <a:schemeClr val="bg1"/>
          </a:solidFill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3232CF7-6A63-4E62-9BB3-AEC2E2985622}"/>
                </a:ext>
              </a:extLst>
            </p:cNvPr>
            <p:cNvSpPr/>
            <p:nvPr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7EF7850-35A6-4B4B-BC7E-9FC7583FB3C6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>
                <a:solidFill>
                  <a:schemeClr val="accent2"/>
                </a:solidFill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2E436654-D7D3-4BBB-9470-2F10DA8514EE}"/>
                </a:ext>
              </a:extLst>
            </p:cNvPr>
            <p:cNvSpPr/>
            <p:nvPr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</p:grp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B393D89D-0FFD-4664-8FAD-EE45D64CF7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6374847" cy="6858000"/>
          </a:xfrm>
          <a:custGeom>
            <a:avLst/>
            <a:gdLst>
              <a:gd name="connsiteX0" fmla="*/ 0 w 4781135"/>
              <a:gd name="connsiteY0" fmla="*/ 0 h 5143500"/>
              <a:gd name="connsiteX1" fmla="*/ 3673235 w 4781135"/>
              <a:gd name="connsiteY1" fmla="*/ 0 h 5143500"/>
              <a:gd name="connsiteX2" fmla="*/ 3843349 w 4781135"/>
              <a:gd name="connsiteY2" fmla="*/ 145970 h 5143500"/>
              <a:gd name="connsiteX3" fmla="*/ 4781135 w 4781135"/>
              <a:gd name="connsiteY3" fmla="*/ 2622891 h 5143500"/>
              <a:gd name="connsiteX4" fmla="*/ 3861453 w 4781135"/>
              <a:gd name="connsiteY4" fmla="*/ 5081299 h 5143500"/>
              <a:gd name="connsiteX5" fmla="*/ 3792118 w 4781135"/>
              <a:gd name="connsiteY5" fmla="*/ 5143500 h 5143500"/>
              <a:gd name="connsiteX6" fmla="*/ 0 w 4781135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1135" h="5143500">
                <a:moveTo>
                  <a:pt x="0" y="0"/>
                </a:moveTo>
                <a:lnTo>
                  <a:pt x="3673235" y="0"/>
                </a:lnTo>
                <a:lnTo>
                  <a:pt x="3843349" y="145970"/>
                </a:lnTo>
                <a:cubicBezTo>
                  <a:pt x="4444478" y="723140"/>
                  <a:pt x="4781135" y="1564827"/>
                  <a:pt x="4781135" y="2622891"/>
                </a:cubicBezTo>
                <a:cubicBezTo>
                  <a:pt x="4781257" y="3656845"/>
                  <a:pt x="4444586" y="4498301"/>
                  <a:pt x="3861453" y="5081299"/>
                </a:cubicBezTo>
                <a:lnTo>
                  <a:pt x="379211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Espace réservé du graphique SmartArt 11">
            <a:extLst>
              <a:ext uri="{FF2B5EF4-FFF2-40B4-BE49-F238E27FC236}">
                <a16:creationId xmlns:a16="http://schemas.microsoft.com/office/drawing/2014/main" id="{540F3744-EAB0-48D1-B7AE-720C8628C071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9190079" y="1763753"/>
            <a:ext cx="136443" cy="135473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16" name="Espace réservé du graphique SmartArt 11">
            <a:extLst>
              <a:ext uri="{FF2B5EF4-FFF2-40B4-BE49-F238E27FC236}">
                <a16:creationId xmlns:a16="http://schemas.microsoft.com/office/drawing/2014/main" id="{E04644FF-725F-4770-81BC-F016774228AE}"/>
              </a:ext>
            </a:extLst>
          </p:cNvPr>
          <p:cNvSpPr>
            <a:spLocks noGrp="1" noChangeAspect="1"/>
          </p:cNvSpPr>
          <p:nvPr>
            <p:ph type="dgm" sz="quarter" idx="19"/>
          </p:nvPr>
        </p:nvSpPr>
        <p:spPr>
          <a:xfrm>
            <a:off x="9190079" y="5169752"/>
            <a:ext cx="136443" cy="135473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008D4AEF-2960-4B86-98AA-A0ABA6675B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83430" y="1926301"/>
            <a:ext cx="4949741" cy="1658148"/>
          </a:xfrm>
        </p:spPr>
        <p:txBody>
          <a:bodyPr anchor="b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fr-FR" sz="4000" b="0" i="0" kern="120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lnSpc>
                <a:spcPct val="100000"/>
              </a:lnSpc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4763866-3F61-4A13-9CE8-9A542B41F4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83430" y="3758157"/>
            <a:ext cx="4949741" cy="537959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2667" b="0" i="1" kern="1200" dirty="0">
                <a:solidFill>
                  <a:schemeClr val="bg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2667" b="0" i="1">
                <a:solidFill>
                  <a:schemeClr val="bg1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7A2D6EFB-94B5-487C-A9CF-03E9B187D6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3430" y="4320498"/>
            <a:ext cx="4949741" cy="770660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1867" b="0" i="0" kern="1200" dirty="0">
                <a:solidFill>
                  <a:schemeClr val="bg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defRPr lang="en-US" sz="1600" b="0" i="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37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ith Visual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AE9FBA9E-4B66-4D19-A4F1-FA106CF943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3703" y="710399"/>
            <a:ext cx="6342328" cy="5510591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33DFCED8-0EB4-4E57-BDC7-7349EFC7B9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031" y="1960151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Espace réservé du texte 17">
            <a:extLst>
              <a:ext uri="{FF2B5EF4-FFF2-40B4-BE49-F238E27FC236}">
                <a16:creationId xmlns:a16="http://schemas.microsoft.com/office/drawing/2014/main" id="{8AFC591C-8E4C-4797-84E6-9ACB86CA6964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191546" y="2352040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Espace réservé du texte 17">
            <a:extLst>
              <a:ext uri="{FF2B5EF4-FFF2-40B4-BE49-F238E27FC236}">
                <a16:creationId xmlns:a16="http://schemas.microsoft.com/office/drawing/2014/main" id="{591A3E6F-3476-47ED-8C55-9EBB33F42A52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1190362" y="1957990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97091393-5B32-4687-B23A-7838A2A25A2C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442031" y="2752765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6" name="Espace réservé du texte 17">
            <a:extLst>
              <a:ext uri="{FF2B5EF4-FFF2-40B4-BE49-F238E27FC236}">
                <a16:creationId xmlns:a16="http://schemas.microsoft.com/office/drawing/2014/main" id="{78A45169-55E0-4EE5-8CBA-8768DBF2F544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1191546" y="3144655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4EFDD7E2-57EF-47B5-AF8A-BF6D20E10C47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190362" y="2750604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17">
            <a:extLst>
              <a:ext uri="{FF2B5EF4-FFF2-40B4-BE49-F238E27FC236}">
                <a16:creationId xmlns:a16="http://schemas.microsoft.com/office/drawing/2014/main" id="{075F6C6B-6992-47B7-BC49-F4AC1EE38A88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442031" y="3545380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41B2844B-42C8-4FB2-BA00-4038766A4A1D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191546" y="3937269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texte 17">
            <a:extLst>
              <a:ext uri="{FF2B5EF4-FFF2-40B4-BE49-F238E27FC236}">
                <a16:creationId xmlns:a16="http://schemas.microsoft.com/office/drawing/2014/main" id="{599CCF3B-6B06-4CAD-8825-545E17FF2AC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190362" y="3543219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Espace réservé du texte 17">
            <a:extLst>
              <a:ext uri="{FF2B5EF4-FFF2-40B4-BE49-F238E27FC236}">
                <a16:creationId xmlns:a16="http://schemas.microsoft.com/office/drawing/2014/main" id="{4A758C59-C8FF-42D2-9532-27C881E50320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442031" y="4339769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2" name="Espace réservé du texte 17">
            <a:extLst>
              <a:ext uri="{FF2B5EF4-FFF2-40B4-BE49-F238E27FC236}">
                <a16:creationId xmlns:a16="http://schemas.microsoft.com/office/drawing/2014/main" id="{218CAD9D-594C-4262-9BE4-D19C1B8241C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191546" y="4731659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Espace réservé du texte 17">
            <a:extLst>
              <a:ext uri="{FF2B5EF4-FFF2-40B4-BE49-F238E27FC236}">
                <a16:creationId xmlns:a16="http://schemas.microsoft.com/office/drawing/2014/main" id="{930D6C4D-8511-437A-B3D5-0F9CBC93B993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1190362" y="4337608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texte 17">
            <a:extLst>
              <a:ext uri="{FF2B5EF4-FFF2-40B4-BE49-F238E27FC236}">
                <a16:creationId xmlns:a16="http://schemas.microsoft.com/office/drawing/2014/main" id="{98D97654-EEEA-4D58-A2DB-CCD6CCA548F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442031" y="5131437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5" name="Espace réservé du texte 17">
            <a:extLst>
              <a:ext uri="{FF2B5EF4-FFF2-40B4-BE49-F238E27FC236}">
                <a16:creationId xmlns:a16="http://schemas.microsoft.com/office/drawing/2014/main" id="{89230667-50D9-47D9-A8C7-FAE52F19D569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>
          <a:xfrm>
            <a:off x="1191546" y="5523327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Espace réservé du texte 17">
            <a:extLst>
              <a:ext uri="{FF2B5EF4-FFF2-40B4-BE49-F238E27FC236}">
                <a16:creationId xmlns:a16="http://schemas.microsoft.com/office/drawing/2014/main" id="{09F33D73-E99B-4746-8C7A-EBD6161BCD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190362" y="5129276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3C4FE-D9B3-4A16-A102-82344EB68337}"/>
              </a:ext>
            </a:extLst>
          </p:cNvPr>
          <p:cNvSpPr>
            <a:spLocks noGrp="1"/>
          </p:cNvSpPr>
          <p:nvPr>
            <p:ph type="ftr" sz="quarter" idx="95"/>
          </p:nvPr>
        </p:nvSpPr>
        <p:spPr/>
        <p:txBody>
          <a:bodyPr/>
          <a:lstStyle>
            <a:lvl1pPr>
              <a:defRPr sz="1467"/>
            </a:lvl1pPr>
          </a:lstStyle>
          <a:p>
            <a:r>
              <a:rPr lang="en-US"/>
              <a:t>SUAs 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FA9E-ABAE-4D1D-AC25-D29ACCAD8318}"/>
              </a:ext>
            </a:extLst>
          </p:cNvPr>
          <p:cNvSpPr>
            <a:spLocks noGrp="1"/>
          </p:cNvSpPr>
          <p:nvPr>
            <p:ph type="sldNum" sz="quarter" idx="96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E47FC-19E6-4183-B36D-7936D5B3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384000"/>
            <a:ext cx="4731723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67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Large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ce réservé du texte 17">
            <a:extLst>
              <a:ext uri="{FF2B5EF4-FFF2-40B4-BE49-F238E27FC236}">
                <a16:creationId xmlns:a16="http://schemas.microsoft.com/office/drawing/2014/main" id="{82732C9F-2E43-4038-BC05-DED439C12F10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143071" y="1960151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Espace réservé du texte 17">
            <a:extLst>
              <a:ext uri="{FF2B5EF4-FFF2-40B4-BE49-F238E27FC236}">
                <a16:creationId xmlns:a16="http://schemas.microsoft.com/office/drawing/2014/main" id="{4729A94F-D32F-4FA2-B41A-A87626D5F53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892586" y="2352040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Espace réservé du texte 17">
            <a:extLst>
              <a:ext uri="{FF2B5EF4-FFF2-40B4-BE49-F238E27FC236}">
                <a16:creationId xmlns:a16="http://schemas.microsoft.com/office/drawing/2014/main" id="{30B81CE8-C869-4163-AF4B-EB730E30E2AD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1891402" y="1957990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Espace réservé du texte 17">
            <a:extLst>
              <a:ext uri="{FF2B5EF4-FFF2-40B4-BE49-F238E27FC236}">
                <a16:creationId xmlns:a16="http://schemas.microsoft.com/office/drawing/2014/main" id="{96E7A572-131B-4F3D-A86D-379293B4A63D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43071" y="5131072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5" name="Espace réservé du texte 17">
            <a:extLst>
              <a:ext uri="{FF2B5EF4-FFF2-40B4-BE49-F238E27FC236}">
                <a16:creationId xmlns:a16="http://schemas.microsoft.com/office/drawing/2014/main" id="{3E9BB610-24D0-4B64-9D87-DACAD06C691D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>
          <a:xfrm>
            <a:off x="1892586" y="552296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Espace réservé du texte 17">
            <a:extLst>
              <a:ext uri="{FF2B5EF4-FFF2-40B4-BE49-F238E27FC236}">
                <a16:creationId xmlns:a16="http://schemas.microsoft.com/office/drawing/2014/main" id="{35A3BF33-AC14-49D2-B8C3-8B4150CD6356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1891402" y="5128911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Espace réservé du texte 17">
            <a:extLst>
              <a:ext uri="{FF2B5EF4-FFF2-40B4-BE49-F238E27FC236}">
                <a16:creationId xmlns:a16="http://schemas.microsoft.com/office/drawing/2014/main" id="{85BA105D-CC21-4D86-8EAC-3B1D35E166F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626816" y="1960151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A0349449-2CBF-4197-BE5C-32B70C8C1163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7376332" y="2352040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Espace réservé du texte 17">
            <a:extLst>
              <a:ext uri="{FF2B5EF4-FFF2-40B4-BE49-F238E27FC236}">
                <a16:creationId xmlns:a16="http://schemas.microsoft.com/office/drawing/2014/main" id="{A9EFB71E-BF7B-41F6-91A2-E3FC413ED2BA}"/>
              </a:ext>
            </a:extLst>
          </p:cNvPr>
          <p:cNvSpPr>
            <a:spLocks noGrp="1"/>
          </p:cNvSpPr>
          <p:nvPr>
            <p:ph type="body" sz="quarter" idx="109"/>
          </p:nvPr>
        </p:nvSpPr>
        <p:spPr>
          <a:xfrm>
            <a:off x="7375148" y="1957990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B44E60B6-D8D8-4311-9307-2FD74D1A6FE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626816" y="5131072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7" name="Espace réservé du texte 17">
            <a:extLst>
              <a:ext uri="{FF2B5EF4-FFF2-40B4-BE49-F238E27FC236}">
                <a16:creationId xmlns:a16="http://schemas.microsoft.com/office/drawing/2014/main" id="{4D96F28E-D77B-4A1C-A4F6-C97FB13AEB6B}"/>
              </a:ext>
            </a:extLst>
          </p:cNvPr>
          <p:cNvSpPr>
            <a:spLocks noGrp="1"/>
          </p:cNvSpPr>
          <p:nvPr>
            <p:ph type="body" sz="quarter" idx="111"/>
          </p:nvPr>
        </p:nvSpPr>
        <p:spPr>
          <a:xfrm>
            <a:off x="7376332" y="552296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6DD0FBB-4A20-4D5B-A099-3630E5406628}"/>
              </a:ext>
            </a:extLst>
          </p:cNvPr>
          <p:cNvSpPr>
            <a:spLocks noGrp="1"/>
          </p:cNvSpPr>
          <p:nvPr>
            <p:ph type="body" sz="quarter" idx="112"/>
          </p:nvPr>
        </p:nvSpPr>
        <p:spPr>
          <a:xfrm>
            <a:off x="7375148" y="5128911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Espace réservé du texte 17">
            <a:extLst>
              <a:ext uri="{FF2B5EF4-FFF2-40B4-BE49-F238E27FC236}">
                <a16:creationId xmlns:a16="http://schemas.microsoft.com/office/drawing/2014/main" id="{E8F35747-B4E8-4514-BE8C-F5A1401CF48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143071" y="2752881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60" name="Espace réservé du texte 17">
            <a:extLst>
              <a:ext uri="{FF2B5EF4-FFF2-40B4-BE49-F238E27FC236}">
                <a16:creationId xmlns:a16="http://schemas.microsoft.com/office/drawing/2014/main" id="{DBAE0210-39D8-4F04-8FF6-6CD0D5F97AEC}"/>
              </a:ext>
            </a:extLst>
          </p:cNvPr>
          <p:cNvSpPr>
            <a:spLocks noGrp="1"/>
          </p:cNvSpPr>
          <p:nvPr>
            <p:ph type="body" sz="quarter" idx="114"/>
          </p:nvPr>
        </p:nvSpPr>
        <p:spPr>
          <a:xfrm>
            <a:off x="1892586" y="314477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Espace réservé du texte 17">
            <a:extLst>
              <a:ext uri="{FF2B5EF4-FFF2-40B4-BE49-F238E27FC236}">
                <a16:creationId xmlns:a16="http://schemas.microsoft.com/office/drawing/2014/main" id="{FCCA7931-F0F5-41EC-B328-F91A4F359E2C}"/>
              </a:ext>
            </a:extLst>
          </p:cNvPr>
          <p:cNvSpPr>
            <a:spLocks noGrp="1"/>
          </p:cNvSpPr>
          <p:nvPr>
            <p:ph type="body" sz="quarter" idx="115"/>
          </p:nvPr>
        </p:nvSpPr>
        <p:spPr>
          <a:xfrm>
            <a:off x="1891402" y="2750720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Espace réservé du texte 17">
            <a:extLst>
              <a:ext uri="{FF2B5EF4-FFF2-40B4-BE49-F238E27FC236}">
                <a16:creationId xmlns:a16="http://schemas.microsoft.com/office/drawing/2014/main" id="{7BA108F3-0481-4A14-9D65-B9A309C38668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1143071" y="3545612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63" name="Espace réservé du texte 17">
            <a:extLst>
              <a:ext uri="{FF2B5EF4-FFF2-40B4-BE49-F238E27FC236}">
                <a16:creationId xmlns:a16="http://schemas.microsoft.com/office/drawing/2014/main" id="{41FE92FA-898C-4F5A-A71E-9D8B964E10FC}"/>
              </a:ext>
            </a:extLst>
          </p:cNvPr>
          <p:cNvSpPr>
            <a:spLocks noGrp="1"/>
          </p:cNvSpPr>
          <p:nvPr>
            <p:ph type="body" sz="quarter" idx="117"/>
          </p:nvPr>
        </p:nvSpPr>
        <p:spPr>
          <a:xfrm>
            <a:off x="1892586" y="393750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Espace réservé du texte 17">
            <a:extLst>
              <a:ext uri="{FF2B5EF4-FFF2-40B4-BE49-F238E27FC236}">
                <a16:creationId xmlns:a16="http://schemas.microsoft.com/office/drawing/2014/main" id="{66506539-BBA1-4A3E-B7AD-0307CA753479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>
          <a:xfrm>
            <a:off x="1891402" y="3543451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Espace réservé du texte 17">
            <a:extLst>
              <a:ext uri="{FF2B5EF4-FFF2-40B4-BE49-F238E27FC236}">
                <a16:creationId xmlns:a16="http://schemas.microsoft.com/office/drawing/2014/main" id="{C5654311-D660-4B29-AF0A-1981CC54CEE9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43071" y="4338343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66" name="Espace réservé du texte 17">
            <a:extLst>
              <a:ext uri="{FF2B5EF4-FFF2-40B4-BE49-F238E27FC236}">
                <a16:creationId xmlns:a16="http://schemas.microsoft.com/office/drawing/2014/main" id="{95CD4CDA-5C2C-4195-9A07-953DBAD0D18A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>
          <a:xfrm>
            <a:off x="1892586" y="4730232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7" name="Espace réservé du texte 17">
            <a:extLst>
              <a:ext uri="{FF2B5EF4-FFF2-40B4-BE49-F238E27FC236}">
                <a16:creationId xmlns:a16="http://schemas.microsoft.com/office/drawing/2014/main" id="{FC83D189-AC94-464E-8A58-96EDD69C0700}"/>
              </a:ext>
            </a:extLst>
          </p:cNvPr>
          <p:cNvSpPr>
            <a:spLocks noGrp="1"/>
          </p:cNvSpPr>
          <p:nvPr>
            <p:ph type="body" sz="quarter" idx="121"/>
          </p:nvPr>
        </p:nvSpPr>
        <p:spPr>
          <a:xfrm>
            <a:off x="1891402" y="4336182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Espace réservé du texte 17">
            <a:extLst>
              <a:ext uri="{FF2B5EF4-FFF2-40B4-BE49-F238E27FC236}">
                <a16:creationId xmlns:a16="http://schemas.microsoft.com/office/drawing/2014/main" id="{F8D9666C-06C2-4568-AFE1-5E33A958EFFF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626816" y="2752881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69" name="Espace réservé du texte 17">
            <a:extLst>
              <a:ext uri="{FF2B5EF4-FFF2-40B4-BE49-F238E27FC236}">
                <a16:creationId xmlns:a16="http://schemas.microsoft.com/office/drawing/2014/main" id="{C7758A07-7BC4-4B24-A823-43842146EE4D}"/>
              </a:ext>
            </a:extLst>
          </p:cNvPr>
          <p:cNvSpPr>
            <a:spLocks noGrp="1"/>
          </p:cNvSpPr>
          <p:nvPr>
            <p:ph type="body" sz="quarter" idx="123"/>
          </p:nvPr>
        </p:nvSpPr>
        <p:spPr>
          <a:xfrm>
            <a:off x="7376332" y="314477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0" name="Espace réservé du texte 17">
            <a:extLst>
              <a:ext uri="{FF2B5EF4-FFF2-40B4-BE49-F238E27FC236}">
                <a16:creationId xmlns:a16="http://schemas.microsoft.com/office/drawing/2014/main" id="{4477220E-DB34-4D3C-B9FA-F6214050E4BC}"/>
              </a:ext>
            </a:extLst>
          </p:cNvPr>
          <p:cNvSpPr>
            <a:spLocks noGrp="1"/>
          </p:cNvSpPr>
          <p:nvPr>
            <p:ph type="body" sz="quarter" idx="124"/>
          </p:nvPr>
        </p:nvSpPr>
        <p:spPr>
          <a:xfrm>
            <a:off x="7375148" y="2750720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1" name="Espace réservé du texte 17">
            <a:extLst>
              <a:ext uri="{FF2B5EF4-FFF2-40B4-BE49-F238E27FC236}">
                <a16:creationId xmlns:a16="http://schemas.microsoft.com/office/drawing/2014/main" id="{93AE66DF-B0A6-45B7-A2F2-B59B5C8C03BC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626816" y="3545612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72" name="Espace réservé du texte 17">
            <a:extLst>
              <a:ext uri="{FF2B5EF4-FFF2-40B4-BE49-F238E27FC236}">
                <a16:creationId xmlns:a16="http://schemas.microsoft.com/office/drawing/2014/main" id="{208B6011-925D-4D02-9029-EBCE19B6B50C}"/>
              </a:ext>
            </a:extLst>
          </p:cNvPr>
          <p:cNvSpPr>
            <a:spLocks noGrp="1"/>
          </p:cNvSpPr>
          <p:nvPr>
            <p:ph type="body" sz="quarter" idx="126"/>
          </p:nvPr>
        </p:nvSpPr>
        <p:spPr>
          <a:xfrm>
            <a:off x="7376332" y="3937501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Espace réservé du texte 17">
            <a:extLst>
              <a:ext uri="{FF2B5EF4-FFF2-40B4-BE49-F238E27FC236}">
                <a16:creationId xmlns:a16="http://schemas.microsoft.com/office/drawing/2014/main" id="{B514F45E-F347-4E46-A745-25253540B0A3}"/>
              </a:ext>
            </a:extLst>
          </p:cNvPr>
          <p:cNvSpPr>
            <a:spLocks noGrp="1"/>
          </p:cNvSpPr>
          <p:nvPr>
            <p:ph type="body" sz="quarter" idx="127"/>
          </p:nvPr>
        </p:nvSpPr>
        <p:spPr>
          <a:xfrm>
            <a:off x="7375148" y="3543451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4" name="Espace réservé du texte 17">
            <a:extLst>
              <a:ext uri="{FF2B5EF4-FFF2-40B4-BE49-F238E27FC236}">
                <a16:creationId xmlns:a16="http://schemas.microsoft.com/office/drawing/2014/main" id="{05BA45E7-DB40-4745-812E-41659735FD2D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6626816" y="4338343"/>
            <a:ext cx="517952" cy="56330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lang="en-US" sz="2667" b="0" i="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267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59976">
              <a:lnSpc>
                <a:spcPct val="90000"/>
              </a:lnSpc>
              <a:spcBef>
                <a:spcPts val="400"/>
              </a:spcBef>
              <a:defRPr lang="fr-FR" sz="933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75" name="Espace réservé du texte 17">
            <a:extLst>
              <a:ext uri="{FF2B5EF4-FFF2-40B4-BE49-F238E27FC236}">
                <a16:creationId xmlns:a16="http://schemas.microsoft.com/office/drawing/2014/main" id="{CD18703E-351D-46EB-B93D-13073424AF76}"/>
              </a:ext>
            </a:extLst>
          </p:cNvPr>
          <p:cNvSpPr>
            <a:spLocks noGrp="1"/>
          </p:cNvSpPr>
          <p:nvPr>
            <p:ph type="body" sz="quarter" idx="129"/>
          </p:nvPr>
        </p:nvSpPr>
        <p:spPr>
          <a:xfrm>
            <a:off x="7376332" y="4730232"/>
            <a:ext cx="3982961" cy="205912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1467" b="0" i="1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1867" b="0" i="1" kern="1200" cap="all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1067" b="0" i="0" cap="all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1067" b="0" i="0" kern="1200" cap="all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Espace réservé du texte 17">
            <a:extLst>
              <a:ext uri="{FF2B5EF4-FFF2-40B4-BE49-F238E27FC236}">
                <a16:creationId xmlns:a16="http://schemas.microsoft.com/office/drawing/2014/main" id="{0A954F23-B687-4929-BDF6-382811870CB6}"/>
              </a:ext>
            </a:extLst>
          </p:cNvPr>
          <p:cNvSpPr>
            <a:spLocks noGrp="1"/>
          </p:cNvSpPr>
          <p:nvPr>
            <p:ph type="body" sz="quarter" idx="130"/>
          </p:nvPr>
        </p:nvSpPr>
        <p:spPr>
          <a:xfrm>
            <a:off x="7375148" y="4336182"/>
            <a:ext cx="3982961" cy="32330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lang="fr-FR" sz="2667" b="0" i="0" kern="1200" cap="none" baseline="0" dirty="0" err="1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90000"/>
              </a:lnSpc>
              <a:spcBef>
                <a:spcPts val="800"/>
              </a:spcBef>
              <a:defRPr sz="2133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>
              <a:lnSpc>
                <a:spcPct val="90000"/>
              </a:lnSpc>
              <a:spcBef>
                <a:spcPts val="400"/>
              </a:spcBef>
              <a:defRPr lang="fr-FR" sz="2133" b="0" i="0" kern="1200" cap="none" baseline="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C714-D3F2-4FD5-991E-9A86538DD40A}"/>
              </a:ext>
            </a:extLst>
          </p:cNvPr>
          <p:cNvSpPr>
            <a:spLocks noGrp="1"/>
          </p:cNvSpPr>
          <p:nvPr>
            <p:ph type="ftr" sz="quarter" idx="132"/>
          </p:nvPr>
        </p:nvSpPr>
        <p:spPr/>
        <p:txBody>
          <a:bodyPr/>
          <a:lstStyle/>
          <a:p>
            <a:r>
              <a:rPr lang="en-US"/>
              <a:t>SUAs 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E9960-E90C-4899-ADD0-2D15E9EAD985}"/>
              </a:ext>
            </a:extLst>
          </p:cNvPr>
          <p:cNvSpPr>
            <a:spLocks noGrp="1"/>
          </p:cNvSpPr>
          <p:nvPr>
            <p:ph type="sldNum" sz="quarter" idx="133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33D4-3DB3-436C-8849-C2422EED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3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075C2-D640-40B7-B715-DE36BBB3FC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963" y="4159250"/>
            <a:ext cx="1271271" cy="1257300"/>
          </a:xfrm>
          <a:prstGeom prst="rect">
            <a:avLst/>
          </a:prstGeom>
        </p:spPr>
      </p:pic>
      <p:sp>
        <p:nvSpPr>
          <p:cNvPr id="7" name="Espace réservé du texte 17">
            <a:extLst>
              <a:ext uri="{FF2B5EF4-FFF2-40B4-BE49-F238E27FC236}">
                <a16:creationId xmlns:a16="http://schemas.microsoft.com/office/drawing/2014/main" id="{1CE40FF4-616D-467E-AEDB-B9934FB2C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8241" y="3020997"/>
            <a:ext cx="1118105" cy="443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3200" b="1" noProof="0" dirty="0">
                <a:solidFill>
                  <a:schemeClr val="tx1"/>
                </a:solidFill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noProof="0"/>
              <a:t>00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2C7B456D-17FA-4CA6-A94C-1F15CC2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79091" y="3020997"/>
            <a:ext cx="6517348" cy="443199"/>
          </a:xfrm>
        </p:spPr>
        <p:txBody>
          <a:bodyPr/>
          <a:lstStyle>
            <a:lvl1pPr>
              <a:lnSpc>
                <a:spcPct val="90000"/>
              </a:lnSpc>
              <a:defRPr lang="fr-FR" sz="3200" b="1" i="0" kern="1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>
              <a:lnSpc>
                <a:spcPct val="90000"/>
              </a:lnSpc>
              <a:spcBef>
                <a:spcPts val="800"/>
              </a:spcBef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A4BDC3FC-500C-4A36-AFD2-52224706F7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679091" y="3980878"/>
            <a:ext cx="6517348" cy="315415"/>
          </a:xfrm>
        </p:spPr>
        <p:txBody>
          <a:bodyPr/>
          <a:lstStyle>
            <a:lvl1pPr>
              <a:lnSpc>
                <a:spcPct val="90000"/>
              </a:lnSpc>
              <a:defRPr lang="fr-FR" sz="1867" b="0" i="1" kern="1200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>
              <a:lnSpc>
                <a:spcPct val="90000"/>
              </a:lnSpc>
              <a:spcBef>
                <a:spcPts val="800"/>
              </a:spcBef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A97CE5D1-697D-4C34-8623-6B2871AE2E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79091" y="3554158"/>
            <a:ext cx="6517348" cy="315415"/>
          </a:xfrm>
        </p:spPr>
        <p:txBody>
          <a:bodyPr/>
          <a:lstStyle>
            <a:lvl1pPr>
              <a:lnSpc>
                <a:spcPct val="90000"/>
              </a:lnSpc>
              <a:defRPr lang="fr-FR" sz="1867" b="0" i="0" kern="1200" cap="all" baseline="0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37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Dark)">
    <p:bg>
      <p:bgPr>
        <a:solidFill>
          <a:srgbClr val="1E0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D97075C2-D640-40B7-B715-DE36BBB3FC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8963" y="4159250"/>
            <a:ext cx="1271271" cy="1257300"/>
          </a:xfrm>
          <a:prstGeom prst="rect">
            <a:avLst/>
          </a:prstGeom>
        </p:spPr>
      </p:pic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B077D764-009F-4B11-889B-7C1F77AE7E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8241" y="3020997"/>
            <a:ext cx="1118105" cy="443199"/>
          </a:xfrm>
        </p:spPr>
        <p:txBody>
          <a:bodyPr vert="horz" lIns="0" tIns="0" rIns="0" bIns="0" rtlCol="0">
            <a:noAutofit/>
          </a:bodyPr>
          <a:lstStyle>
            <a:lvl1pPr algn="r">
              <a:defRPr lang="en-US" sz="3200" b="1" noProof="0" dirty="0">
                <a:solidFill>
                  <a:schemeClr val="bg2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noProof="0"/>
              <a:t>00</a:t>
            </a:r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26F07BC6-BD1D-4953-9F45-D190CB67B2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79091" y="3020997"/>
            <a:ext cx="6517348" cy="443199"/>
          </a:xfrm>
        </p:spPr>
        <p:txBody>
          <a:bodyPr/>
          <a:lstStyle>
            <a:lvl1pPr>
              <a:lnSpc>
                <a:spcPct val="90000"/>
              </a:lnSpc>
              <a:defRPr lang="fr-FR" sz="3200" b="1" i="0" kern="120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>
              <a:lnSpc>
                <a:spcPct val="90000"/>
              </a:lnSpc>
              <a:spcBef>
                <a:spcPts val="800"/>
              </a:spcBef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Espace réservé du texte 17">
            <a:extLst>
              <a:ext uri="{FF2B5EF4-FFF2-40B4-BE49-F238E27FC236}">
                <a16:creationId xmlns:a16="http://schemas.microsoft.com/office/drawing/2014/main" id="{FB6BFF7B-8B97-443F-8D19-A75C20F978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679091" y="3980878"/>
            <a:ext cx="6517348" cy="315415"/>
          </a:xfrm>
        </p:spPr>
        <p:txBody>
          <a:bodyPr/>
          <a:lstStyle>
            <a:lvl1pPr>
              <a:lnSpc>
                <a:spcPct val="90000"/>
              </a:lnSpc>
              <a:defRPr lang="fr-FR" sz="1867" b="0" i="1" kern="120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>
              <a:lnSpc>
                <a:spcPct val="90000"/>
              </a:lnSpc>
              <a:spcBef>
                <a:spcPts val="800"/>
              </a:spcBef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Espace réservé du texte 17">
            <a:extLst>
              <a:ext uri="{FF2B5EF4-FFF2-40B4-BE49-F238E27FC236}">
                <a16:creationId xmlns:a16="http://schemas.microsoft.com/office/drawing/2014/main" id="{DA36FF3D-AF0A-45ED-BF39-F628AE9DBF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79091" y="3554158"/>
            <a:ext cx="6517348" cy="315415"/>
          </a:xfrm>
        </p:spPr>
        <p:txBody>
          <a:bodyPr/>
          <a:lstStyle>
            <a:lvl1pPr>
              <a:lnSpc>
                <a:spcPct val="90000"/>
              </a:lnSpc>
              <a:defRPr lang="fr-FR" sz="1867" b="0" i="0" kern="1200" cap="all" baseline="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>
              <a:lnSpc>
                <a:spcPct val="90000"/>
              </a:lnSpc>
              <a:spcBef>
                <a:spcPts val="800"/>
              </a:spcBef>
              <a:defRPr lang="fr-FR" sz="1867" b="0" i="0" kern="1200" cap="all" baseline="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067"/>
              </a:spcBef>
              <a:defRPr sz="1867" i="1">
                <a:solidFill>
                  <a:schemeClr val="bg2"/>
                </a:solidFill>
              </a:defRPr>
            </a:lvl3pPr>
            <a:lvl4pPr>
              <a:lnSpc>
                <a:spcPct val="90000"/>
              </a:lnSpc>
              <a:spcBef>
                <a:spcPts val="400"/>
              </a:spcBef>
              <a:defRPr lang="fr-FR" sz="1000" kern="1200" cap="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098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ver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0B90B88F-38E1-44C8-9D6F-1A9BFFE001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8558" y="2864756"/>
            <a:ext cx="4949741" cy="1399251"/>
          </a:xfrm>
        </p:spPr>
        <p:txBody>
          <a:bodyPr anchor="t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4800" b="0" i="1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Georgia" panose="02040502050405020303" pitchFamily="18" charset="0"/>
              </a:defRPr>
            </a:lvl1pPr>
            <a:lvl2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4800" b="0" i="1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sz="1867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3pPr>
          </a:lstStyle>
          <a:p>
            <a:pPr marL="761981" lvl="0" indent="-761981" algn="l" defTabSz="914377" rtl="0" eaLnBrk="1" latinLnBrk="0" hangingPunct="1">
              <a:lnSpc>
                <a:spcPct val="90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F6585BF-F3F3-4500-9CFA-EF0D9041ED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8558" y="4395893"/>
            <a:ext cx="4949741" cy="710532"/>
          </a:xfrm>
        </p:spPr>
        <p:txBody>
          <a:bodyPr anchor="t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1867" b="0" i="0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Verdana" panose="020B0604030504040204" pitchFamily="34" charset="0"/>
                <a:cs typeface="Georgia" panose="02040502050405020303" pitchFamily="18" charset="0"/>
              </a:defRPr>
            </a:lvl1pPr>
            <a:lvl2pPr algn="l">
              <a:lnSpc>
                <a:spcPct val="90000"/>
              </a:lnSpc>
              <a:defRPr lang="en-US" sz="1867" b="0" i="0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lang="en-US" sz="1867" b="0" i="0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FB220A98-FE22-4FE9-AB26-E269403DC2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8558" y="1792928"/>
            <a:ext cx="4949741" cy="939945"/>
          </a:xfrm>
        </p:spPr>
        <p:txBody>
          <a:bodyPr anchor="b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2933" b="0" i="0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90000"/>
              </a:lnSpc>
              <a:defRPr sz="4800" b="0" i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sz="1867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C677BCD-ED1F-4B13-88E6-B887B50505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6374847" cy="6858000"/>
          </a:xfrm>
          <a:custGeom>
            <a:avLst/>
            <a:gdLst>
              <a:gd name="connsiteX0" fmla="*/ 351363 w 4781135"/>
              <a:gd name="connsiteY0" fmla="*/ 4913481 h 5143500"/>
              <a:gd name="connsiteX1" fmla="*/ 331613 w 4781135"/>
              <a:gd name="connsiteY1" fmla="*/ 4933530 h 5143500"/>
              <a:gd name="connsiteX2" fmla="*/ 352237 w 4781135"/>
              <a:gd name="connsiteY2" fmla="*/ 4953582 h 5143500"/>
              <a:gd name="connsiteX3" fmla="*/ 371987 w 4781135"/>
              <a:gd name="connsiteY3" fmla="*/ 4933533 h 5143500"/>
              <a:gd name="connsiteX4" fmla="*/ 351363 w 4781135"/>
              <a:gd name="connsiteY4" fmla="*/ 4913481 h 5143500"/>
              <a:gd name="connsiteX5" fmla="*/ 891920 w 4781135"/>
              <a:gd name="connsiteY5" fmla="*/ 4837319 h 5143500"/>
              <a:gd name="connsiteX6" fmla="*/ 927648 w 4781135"/>
              <a:gd name="connsiteY6" fmla="*/ 4877990 h 5143500"/>
              <a:gd name="connsiteX7" fmla="*/ 893949 w 4781135"/>
              <a:gd name="connsiteY7" fmla="*/ 4918669 h 5143500"/>
              <a:gd name="connsiteX8" fmla="*/ 858212 w 4781135"/>
              <a:gd name="connsiteY8" fmla="*/ 4877990 h 5143500"/>
              <a:gd name="connsiteX9" fmla="*/ 891920 w 4781135"/>
              <a:gd name="connsiteY9" fmla="*/ 4837319 h 5143500"/>
              <a:gd name="connsiteX10" fmla="*/ 559545 w 4781135"/>
              <a:gd name="connsiteY10" fmla="*/ 4837319 h 5143500"/>
              <a:gd name="connsiteX11" fmla="*/ 579303 w 4781135"/>
              <a:gd name="connsiteY11" fmla="*/ 4839934 h 5143500"/>
              <a:gd name="connsiteX12" fmla="*/ 586562 w 4781135"/>
              <a:gd name="connsiteY12" fmla="*/ 4847771 h 5143500"/>
              <a:gd name="connsiteX13" fmla="*/ 586562 w 4781135"/>
              <a:gd name="connsiteY13" fmla="*/ 4908209 h 5143500"/>
              <a:gd name="connsiteX14" fmla="*/ 579303 w 4781135"/>
              <a:gd name="connsiteY14" fmla="*/ 4916053 h 5143500"/>
              <a:gd name="connsiteX15" fmla="*/ 559545 w 4781135"/>
              <a:gd name="connsiteY15" fmla="*/ 4918669 h 5143500"/>
              <a:gd name="connsiteX16" fmla="*/ 523519 w 4781135"/>
              <a:gd name="connsiteY16" fmla="*/ 4877990 h 5143500"/>
              <a:gd name="connsiteX17" fmla="*/ 559545 w 4781135"/>
              <a:gd name="connsiteY17" fmla="*/ 4837319 h 5143500"/>
              <a:gd name="connsiteX18" fmla="*/ 1101680 w 4781135"/>
              <a:gd name="connsiteY18" fmla="*/ 4805359 h 5143500"/>
              <a:gd name="connsiteX19" fmla="*/ 1095864 w 4781135"/>
              <a:gd name="connsiteY19" fmla="*/ 4811167 h 5143500"/>
              <a:gd name="connsiteX20" fmla="*/ 1095864 w 4781135"/>
              <a:gd name="connsiteY20" fmla="*/ 4944812 h 5143500"/>
              <a:gd name="connsiteX21" fmla="*/ 1101680 w 4781135"/>
              <a:gd name="connsiteY21" fmla="*/ 4950628 h 5143500"/>
              <a:gd name="connsiteX22" fmla="*/ 1127823 w 4781135"/>
              <a:gd name="connsiteY22" fmla="*/ 4950628 h 5143500"/>
              <a:gd name="connsiteX23" fmla="*/ 1133640 w 4781135"/>
              <a:gd name="connsiteY23" fmla="*/ 4944812 h 5143500"/>
              <a:gd name="connsiteX24" fmla="*/ 1133640 w 4781135"/>
              <a:gd name="connsiteY24" fmla="*/ 4811167 h 5143500"/>
              <a:gd name="connsiteX25" fmla="*/ 1127823 w 4781135"/>
              <a:gd name="connsiteY25" fmla="*/ 4805359 h 5143500"/>
              <a:gd name="connsiteX26" fmla="*/ 891920 w 4781135"/>
              <a:gd name="connsiteY26" fmla="*/ 4802455 h 5143500"/>
              <a:gd name="connsiteX27" fmla="*/ 819859 w 4781135"/>
              <a:gd name="connsiteY27" fmla="*/ 4877990 h 5143500"/>
              <a:gd name="connsiteX28" fmla="*/ 893949 w 4781135"/>
              <a:gd name="connsiteY28" fmla="*/ 4953533 h 5143500"/>
              <a:gd name="connsiteX29" fmla="*/ 966000 w 4781135"/>
              <a:gd name="connsiteY29" fmla="*/ 4877990 h 5143500"/>
              <a:gd name="connsiteX30" fmla="*/ 891920 w 4781135"/>
              <a:gd name="connsiteY30" fmla="*/ 4802455 h 5143500"/>
              <a:gd name="connsiteX31" fmla="*/ 725443 w 4781135"/>
              <a:gd name="connsiteY31" fmla="*/ 4802455 h 5143500"/>
              <a:gd name="connsiteX32" fmla="*/ 667045 w 4781135"/>
              <a:gd name="connsiteY32" fmla="*/ 4812907 h 5143500"/>
              <a:gd name="connsiteX33" fmla="*/ 659777 w 4781135"/>
              <a:gd name="connsiteY33" fmla="*/ 4824531 h 5143500"/>
              <a:gd name="connsiteX34" fmla="*/ 659777 w 4781135"/>
              <a:gd name="connsiteY34" fmla="*/ 4944812 h 5143500"/>
              <a:gd name="connsiteX35" fmla="*/ 665593 w 4781135"/>
              <a:gd name="connsiteY35" fmla="*/ 4950628 h 5143500"/>
              <a:gd name="connsiteX36" fmla="*/ 691736 w 4781135"/>
              <a:gd name="connsiteY36" fmla="*/ 4950628 h 5143500"/>
              <a:gd name="connsiteX37" fmla="*/ 697552 w 4781135"/>
              <a:gd name="connsiteY37" fmla="*/ 4944812 h 5143500"/>
              <a:gd name="connsiteX38" fmla="*/ 697552 w 4781135"/>
              <a:gd name="connsiteY38" fmla="*/ 4847194 h 5143500"/>
              <a:gd name="connsiteX39" fmla="*/ 704522 w 4781135"/>
              <a:gd name="connsiteY39" fmla="*/ 4839636 h 5143500"/>
              <a:gd name="connsiteX40" fmla="*/ 726020 w 4781135"/>
              <a:gd name="connsiteY40" fmla="*/ 4837319 h 5143500"/>
              <a:gd name="connsiteX41" fmla="*/ 754202 w 4781135"/>
              <a:gd name="connsiteY41" fmla="*/ 4862009 h 5143500"/>
              <a:gd name="connsiteX42" fmla="*/ 754202 w 4781135"/>
              <a:gd name="connsiteY42" fmla="*/ 4944812 h 5143500"/>
              <a:gd name="connsiteX43" fmla="*/ 760018 w 4781135"/>
              <a:gd name="connsiteY43" fmla="*/ 4950628 h 5143500"/>
              <a:gd name="connsiteX44" fmla="*/ 786160 w 4781135"/>
              <a:gd name="connsiteY44" fmla="*/ 4950628 h 5143500"/>
              <a:gd name="connsiteX45" fmla="*/ 791976 w 4781135"/>
              <a:gd name="connsiteY45" fmla="*/ 4944812 h 5143500"/>
              <a:gd name="connsiteX46" fmla="*/ 791976 w 4781135"/>
              <a:gd name="connsiteY46" fmla="*/ 4857068 h 5143500"/>
              <a:gd name="connsiteX47" fmla="*/ 725443 w 4781135"/>
              <a:gd name="connsiteY47" fmla="*/ 4802455 h 5143500"/>
              <a:gd name="connsiteX48" fmla="*/ 559834 w 4781135"/>
              <a:gd name="connsiteY48" fmla="*/ 4802455 h 5143500"/>
              <a:gd name="connsiteX49" fmla="*/ 485166 w 4781135"/>
              <a:gd name="connsiteY49" fmla="*/ 4877990 h 5143500"/>
              <a:gd name="connsiteX50" fmla="*/ 559256 w 4781135"/>
              <a:gd name="connsiteY50" fmla="*/ 4953533 h 5143500"/>
              <a:gd name="connsiteX51" fmla="*/ 617068 w 4781135"/>
              <a:gd name="connsiteY51" fmla="*/ 4941908 h 5143500"/>
              <a:gd name="connsiteX52" fmla="*/ 624336 w 4781135"/>
              <a:gd name="connsiteY52" fmla="*/ 4930284 h 5143500"/>
              <a:gd name="connsiteX53" fmla="*/ 624336 w 4781135"/>
              <a:gd name="connsiteY53" fmla="*/ 4824821 h 5143500"/>
              <a:gd name="connsiteX54" fmla="*/ 617068 w 4781135"/>
              <a:gd name="connsiteY54" fmla="*/ 4813204 h 5143500"/>
              <a:gd name="connsiteX55" fmla="*/ 559834 w 4781135"/>
              <a:gd name="connsiteY55" fmla="*/ 4802455 h 5143500"/>
              <a:gd name="connsiteX56" fmla="*/ 398011 w 4781135"/>
              <a:gd name="connsiteY56" fmla="*/ 4801292 h 5143500"/>
              <a:gd name="connsiteX57" fmla="*/ 334092 w 4781135"/>
              <a:gd name="connsiteY57" fmla="*/ 4853587 h 5143500"/>
              <a:gd name="connsiteX58" fmla="*/ 427643 w 4781135"/>
              <a:gd name="connsiteY58" fmla="*/ 4934063 h 5143500"/>
              <a:gd name="connsiteX59" fmla="*/ 425903 w 4781135"/>
              <a:gd name="connsiteY59" fmla="*/ 4944812 h 5143500"/>
              <a:gd name="connsiteX60" fmla="*/ 425613 w 4781135"/>
              <a:gd name="connsiteY60" fmla="*/ 4946561 h 5143500"/>
              <a:gd name="connsiteX61" fmla="*/ 429969 w 4781135"/>
              <a:gd name="connsiteY61" fmla="*/ 4950628 h 5143500"/>
              <a:gd name="connsiteX62" fmla="*/ 456121 w 4781135"/>
              <a:gd name="connsiteY62" fmla="*/ 4950628 h 5143500"/>
              <a:gd name="connsiteX63" fmla="*/ 463668 w 4781135"/>
              <a:gd name="connsiteY63" fmla="*/ 4944812 h 5143500"/>
              <a:gd name="connsiteX64" fmla="*/ 465994 w 4781135"/>
              <a:gd name="connsiteY64" fmla="*/ 4928255 h 5143500"/>
              <a:gd name="connsiteX65" fmla="*/ 372445 w 4781135"/>
              <a:gd name="connsiteY65" fmla="*/ 4850972 h 5143500"/>
              <a:gd name="connsiteX66" fmla="*/ 396847 w 4781135"/>
              <a:gd name="connsiteY66" fmla="*/ 4836444 h 5143500"/>
              <a:gd name="connsiteX67" fmla="*/ 440718 w 4781135"/>
              <a:gd name="connsiteY67" fmla="*/ 4849520 h 5143500"/>
              <a:gd name="connsiteX68" fmla="*/ 445074 w 4781135"/>
              <a:gd name="connsiteY68" fmla="*/ 4850684 h 5143500"/>
              <a:gd name="connsiteX69" fmla="*/ 451467 w 4781135"/>
              <a:gd name="connsiteY69" fmla="*/ 4846616 h 5143500"/>
              <a:gd name="connsiteX70" fmla="*/ 460476 w 4781135"/>
              <a:gd name="connsiteY70" fmla="*/ 4827435 h 5143500"/>
              <a:gd name="connsiteX71" fmla="*/ 461639 w 4781135"/>
              <a:gd name="connsiteY71" fmla="*/ 4822502 h 5143500"/>
              <a:gd name="connsiteX72" fmla="*/ 458150 w 4781135"/>
              <a:gd name="connsiteY72" fmla="*/ 4816686 h 5143500"/>
              <a:gd name="connsiteX73" fmla="*/ 398011 w 4781135"/>
              <a:gd name="connsiteY73" fmla="*/ 4801292 h 5143500"/>
              <a:gd name="connsiteX74" fmla="*/ 1053743 w 4781135"/>
              <a:gd name="connsiteY74" fmla="*/ 4747249 h 5143500"/>
              <a:gd name="connsiteX75" fmla="*/ 994181 w 4781135"/>
              <a:gd name="connsiteY75" fmla="*/ 4808264 h 5143500"/>
              <a:gd name="connsiteX76" fmla="*/ 994181 w 4781135"/>
              <a:gd name="connsiteY76" fmla="*/ 4944812 h 5143500"/>
              <a:gd name="connsiteX77" fmla="*/ 999997 w 4781135"/>
              <a:gd name="connsiteY77" fmla="*/ 4950628 h 5143500"/>
              <a:gd name="connsiteX78" fmla="*/ 1025851 w 4781135"/>
              <a:gd name="connsiteY78" fmla="*/ 4950628 h 5143500"/>
              <a:gd name="connsiteX79" fmla="*/ 1031659 w 4781135"/>
              <a:gd name="connsiteY79" fmla="*/ 4944812 h 5143500"/>
              <a:gd name="connsiteX80" fmla="*/ 1031659 w 4781135"/>
              <a:gd name="connsiteY80" fmla="*/ 4837319 h 5143500"/>
              <a:gd name="connsiteX81" fmla="*/ 1068558 w 4781135"/>
              <a:gd name="connsiteY81" fmla="*/ 4837319 h 5143500"/>
              <a:gd name="connsiteX82" fmla="*/ 1074366 w 4781135"/>
              <a:gd name="connsiteY82" fmla="*/ 4831502 h 5143500"/>
              <a:gd name="connsiteX83" fmla="*/ 1074366 w 4781135"/>
              <a:gd name="connsiteY83" fmla="*/ 4811456 h 5143500"/>
              <a:gd name="connsiteX84" fmla="*/ 1068558 w 4781135"/>
              <a:gd name="connsiteY84" fmla="*/ 4805359 h 5143500"/>
              <a:gd name="connsiteX85" fmla="*/ 1031659 w 4781135"/>
              <a:gd name="connsiteY85" fmla="*/ 4805359 h 5143500"/>
              <a:gd name="connsiteX86" fmla="*/ 1031659 w 4781135"/>
              <a:gd name="connsiteY86" fmla="*/ 4802158 h 5143500"/>
              <a:gd name="connsiteX87" fmla="*/ 1054617 w 4781135"/>
              <a:gd name="connsiteY87" fmla="*/ 4778045 h 5143500"/>
              <a:gd name="connsiteX88" fmla="*/ 1068848 w 4781135"/>
              <a:gd name="connsiteY88" fmla="*/ 4779497 h 5143500"/>
              <a:gd name="connsiteX89" fmla="*/ 1074366 w 4781135"/>
              <a:gd name="connsiteY89" fmla="*/ 4773977 h 5143500"/>
              <a:gd name="connsiteX90" fmla="*/ 1077278 w 4781135"/>
              <a:gd name="connsiteY90" fmla="*/ 4758872 h 5143500"/>
              <a:gd name="connsiteX91" fmla="*/ 1077856 w 4781135"/>
              <a:gd name="connsiteY91" fmla="*/ 4755094 h 5143500"/>
              <a:gd name="connsiteX92" fmla="*/ 1072048 w 4781135"/>
              <a:gd name="connsiteY92" fmla="*/ 4749285 h 5143500"/>
              <a:gd name="connsiteX93" fmla="*/ 1053743 w 4781135"/>
              <a:gd name="connsiteY93" fmla="*/ 4747249 h 5143500"/>
              <a:gd name="connsiteX94" fmla="*/ 1115151 w 4781135"/>
              <a:gd name="connsiteY94" fmla="*/ 4747131 h 5143500"/>
              <a:gd name="connsiteX95" fmla="*/ 1095104 w 4781135"/>
              <a:gd name="connsiteY95" fmla="*/ 4767478 h 5143500"/>
              <a:gd name="connsiteX96" fmla="*/ 1116017 w 4781135"/>
              <a:gd name="connsiteY96" fmla="*/ 4787818 h 5143500"/>
              <a:gd name="connsiteX97" fmla="*/ 1136065 w 4781135"/>
              <a:gd name="connsiteY97" fmla="*/ 4767481 h 5143500"/>
              <a:gd name="connsiteX98" fmla="*/ 1115151 w 4781135"/>
              <a:gd name="connsiteY98" fmla="*/ 4747131 h 5143500"/>
              <a:gd name="connsiteX99" fmla="*/ 0 w 4781135"/>
              <a:gd name="connsiteY99" fmla="*/ 0 h 5143500"/>
              <a:gd name="connsiteX100" fmla="*/ 3673235 w 4781135"/>
              <a:gd name="connsiteY100" fmla="*/ 0 h 5143500"/>
              <a:gd name="connsiteX101" fmla="*/ 3843349 w 4781135"/>
              <a:gd name="connsiteY101" fmla="*/ 145970 h 5143500"/>
              <a:gd name="connsiteX102" fmla="*/ 4781135 w 4781135"/>
              <a:gd name="connsiteY102" fmla="*/ 2622891 h 5143500"/>
              <a:gd name="connsiteX103" fmla="*/ 3861453 w 4781135"/>
              <a:gd name="connsiteY103" fmla="*/ 5081299 h 5143500"/>
              <a:gd name="connsiteX104" fmla="*/ 3792118 w 4781135"/>
              <a:gd name="connsiteY104" fmla="*/ 5143500 h 5143500"/>
              <a:gd name="connsiteX105" fmla="*/ 0 w 4781135"/>
              <a:gd name="connsiteY10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781135" h="5143500">
                <a:moveTo>
                  <a:pt x="351363" y="4913481"/>
                </a:moveTo>
                <a:cubicBezTo>
                  <a:pt x="339456" y="4913486"/>
                  <a:pt x="331612" y="4921037"/>
                  <a:pt x="331613" y="4933530"/>
                </a:cubicBezTo>
                <a:cubicBezTo>
                  <a:pt x="331608" y="4945734"/>
                  <a:pt x="339456" y="4953580"/>
                  <a:pt x="352237" y="4953582"/>
                </a:cubicBezTo>
                <a:cubicBezTo>
                  <a:pt x="364153" y="4953577"/>
                  <a:pt x="371990" y="4945737"/>
                  <a:pt x="371987" y="4933533"/>
                </a:cubicBezTo>
                <a:cubicBezTo>
                  <a:pt x="371995" y="4921039"/>
                  <a:pt x="364153" y="4913482"/>
                  <a:pt x="351363" y="4913481"/>
                </a:cubicBezTo>
                <a:close/>
                <a:moveTo>
                  <a:pt x="891920" y="4837319"/>
                </a:moveTo>
                <a:cubicBezTo>
                  <a:pt x="913418" y="4837319"/>
                  <a:pt x="927648" y="4851260"/>
                  <a:pt x="927648" y="4877990"/>
                </a:cubicBezTo>
                <a:cubicBezTo>
                  <a:pt x="927648" y="4904719"/>
                  <a:pt x="913418" y="4918669"/>
                  <a:pt x="893949" y="4918669"/>
                </a:cubicBezTo>
                <a:cubicBezTo>
                  <a:pt x="872451" y="4918669"/>
                  <a:pt x="858212" y="4904719"/>
                  <a:pt x="858212" y="4877990"/>
                </a:cubicBezTo>
                <a:cubicBezTo>
                  <a:pt x="858212" y="4851260"/>
                  <a:pt x="872451" y="4837319"/>
                  <a:pt x="891920" y="4837319"/>
                </a:cubicBezTo>
                <a:close/>
                <a:moveTo>
                  <a:pt x="559545" y="4837319"/>
                </a:moveTo>
                <a:cubicBezTo>
                  <a:pt x="567390" y="4837319"/>
                  <a:pt x="572909" y="4838184"/>
                  <a:pt x="579303" y="4839934"/>
                </a:cubicBezTo>
                <a:cubicBezTo>
                  <a:pt x="584244" y="4841386"/>
                  <a:pt x="586562" y="4843414"/>
                  <a:pt x="586562" y="4847771"/>
                </a:cubicBezTo>
                <a:lnTo>
                  <a:pt x="586562" y="4908209"/>
                </a:lnTo>
                <a:cubicBezTo>
                  <a:pt x="586562" y="4912564"/>
                  <a:pt x="584244" y="4914601"/>
                  <a:pt x="579303" y="4916053"/>
                </a:cubicBezTo>
                <a:cubicBezTo>
                  <a:pt x="572909" y="4917794"/>
                  <a:pt x="567390" y="4918669"/>
                  <a:pt x="559545" y="4918669"/>
                </a:cubicBezTo>
                <a:cubicBezTo>
                  <a:pt x="540950" y="4918669"/>
                  <a:pt x="523519" y="4907623"/>
                  <a:pt x="523519" y="4877990"/>
                </a:cubicBezTo>
                <a:cubicBezTo>
                  <a:pt x="523519" y="4848356"/>
                  <a:pt x="540950" y="4837319"/>
                  <a:pt x="559545" y="4837319"/>
                </a:cubicBezTo>
                <a:close/>
                <a:moveTo>
                  <a:pt x="1101680" y="4805359"/>
                </a:moveTo>
                <a:cubicBezTo>
                  <a:pt x="1098191" y="4805359"/>
                  <a:pt x="1095864" y="4807677"/>
                  <a:pt x="1095864" y="4811167"/>
                </a:cubicBezTo>
                <a:lnTo>
                  <a:pt x="1095864" y="4944812"/>
                </a:lnTo>
                <a:cubicBezTo>
                  <a:pt x="1095864" y="4948301"/>
                  <a:pt x="1098191" y="4950628"/>
                  <a:pt x="1101680" y="4950628"/>
                </a:cubicBezTo>
                <a:lnTo>
                  <a:pt x="1127823" y="4950628"/>
                </a:lnTo>
                <a:cubicBezTo>
                  <a:pt x="1131313" y="4950628"/>
                  <a:pt x="1133640" y="4948301"/>
                  <a:pt x="1133640" y="4944812"/>
                </a:cubicBezTo>
                <a:lnTo>
                  <a:pt x="1133640" y="4811167"/>
                </a:lnTo>
                <a:cubicBezTo>
                  <a:pt x="1133640" y="4807677"/>
                  <a:pt x="1131313" y="4805359"/>
                  <a:pt x="1127823" y="4805359"/>
                </a:cubicBezTo>
                <a:close/>
                <a:moveTo>
                  <a:pt x="891920" y="4802455"/>
                </a:moveTo>
                <a:cubicBezTo>
                  <a:pt x="848337" y="4802455"/>
                  <a:pt x="819859" y="4834118"/>
                  <a:pt x="819859" y="4877990"/>
                </a:cubicBezTo>
                <a:cubicBezTo>
                  <a:pt x="819859" y="4921862"/>
                  <a:pt x="848337" y="4953533"/>
                  <a:pt x="893949" y="4953533"/>
                </a:cubicBezTo>
                <a:cubicBezTo>
                  <a:pt x="937531" y="4953533"/>
                  <a:pt x="966000" y="4921862"/>
                  <a:pt x="966000" y="4877990"/>
                </a:cubicBezTo>
                <a:cubicBezTo>
                  <a:pt x="966000" y="4834118"/>
                  <a:pt x="937531" y="4802455"/>
                  <a:pt x="891920" y="4802455"/>
                </a:cubicBezTo>
                <a:close/>
                <a:moveTo>
                  <a:pt x="725443" y="4802455"/>
                </a:moveTo>
                <a:cubicBezTo>
                  <a:pt x="708301" y="4802455"/>
                  <a:pt x="688255" y="4805359"/>
                  <a:pt x="667045" y="4812907"/>
                </a:cubicBezTo>
                <a:cubicBezTo>
                  <a:pt x="662977" y="4814359"/>
                  <a:pt x="659777" y="4817849"/>
                  <a:pt x="659777" y="4824531"/>
                </a:cubicBezTo>
                <a:lnTo>
                  <a:pt x="659777" y="4944812"/>
                </a:lnTo>
                <a:cubicBezTo>
                  <a:pt x="659777" y="4948301"/>
                  <a:pt x="662103" y="4950628"/>
                  <a:pt x="665593" y="4950628"/>
                </a:cubicBezTo>
                <a:lnTo>
                  <a:pt x="691736" y="4950628"/>
                </a:lnTo>
                <a:cubicBezTo>
                  <a:pt x="695225" y="4950628"/>
                  <a:pt x="697552" y="4948301"/>
                  <a:pt x="697552" y="4944812"/>
                </a:cubicBezTo>
                <a:lnTo>
                  <a:pt x="697552" y="4847194"/>
                </a:lnTo>
                <a:cubicBezTo>
                  <a:pt x="697552" y="4842838"/>
                  <a:pt x="699870" y="4840800"/>
                  <a:pt x="704522" y="4839636"/>
                </a:cubicBezTo>
                <a:cubicBezTo>
                  <a:pt x="712079" y="4837896"/>
                  <a:pt x="717012" y="4837319"/>
                  <a:pt x="726020" y="4837319"/>
                </a:cubicBezTo>
                <a:cubicBezTo>
                  <a:pt x="741711" y="4837319"/>
                  <a:pt x="754202" y="4844578"/>
                  <a:pt x="754202" y="4862009"/>
                </a:cubicBezTo>
                <a:lnTo>
                  <a:pt x="754202" y="4944812"/>
                </a:lnTo>
                <a:cubicBezTo>
                  <a:pt x="754202" y="4948301"/>
                  <a:pt x="756528" y="4950628"/>
                  <a:pt x="760018" y="4950628"/>
                </a:cubicBezTo>
                <a:lnTo>
                  <a:pt x="786160" y="4950628"/>
                </a:lnTo>
                <a:cubicBezTo>
                  <a:pt x="789650" y="4950628"/>
                  <a:pt x="791976" y="4948301"/>
                  <a:pt x="791976" y="4944812"/>
                </a:cubicBezTo>
                <a:lnTo>
                  <a:pt x="791976" y="4857068"/>
                </a:lnTo>
                <a:cubicBezTo>
                  <a:pt x="791976" y="4821627"/>
                  <a:pt x="770181" y="4802455"/>
                  <a:pt x="725443" y="4802455"/>
                </a:cubicBezTo>
                <a:close/>
                <a:moveTo>
                  <a:pt x="559834" y="4802455"/>
                </a:moveTo>
                <a:cubicBezTo>
                  <a:pt x="515971" y="4802455"/>
                  <a:pt x="485166" y="4831799"/>
                  <a:pt x="485166" y="4877990"/>
                </a:cubicBezTo>
                <a:cubicBezTo>
                  <a:pt x="485166" y="4924766"/>
                  <a:pt x="511896" y="4953533"/>
                  <a:pt x="559256" y="4953533"/>
                </a:cubicBezTo>
                <a:cubicBezTo>
                  <a:pt x="578427" y="4953533"/>
                  <a:pt x="597022" y="4950331"/>
                  <a:pt x="617068" y="4941908"/>
                </a:cubicBezTo>
                <a:cubicBezTo>
                  <a:pt x="621722" y="4939879"/>
                  <a:pt x="624336" y="4936678"/>
                  <a:pt x="624336" y="4930284"/>
                </a:cubicBezTo>
                <a:lnTo>
                  <a:pt x="624336" y="4824821"/>
                </a:lnTo>
                <a:cubicBezTo>
                  <a:pt x="624336" y="4818138"/>
                  <a:pt x="621722" y="4814946"/>
                  <a:pt x="617068" y="4813204"/>
                </a:cubicBezTo>
                <a:cubicBezTo>
                  <a:pt x="597897" y="4805936"/>
                  <a:pt x="579879" y="4802455"/>
                  <a:pt x="559834" y="4802455"/>
                </a:cubicBezTo>
                <a:close/>
                <a:moveTo>
                  <a:pt x="398011" y="4801292"/>
                </a:moveTo>
                <a:cubicBezTo>
                  <a:pt x="359080" y="4801292"/>
                  <a:pt x="334092" y="4822205"/>
                  <a:pt x="334092" y="4853587"/>
                </a:cubicBezTo>
                <a:cubicBezTo>
                  <a:pt x="334092" y="4915179"/>
                  <a:pt x="427643" y="4891337"/>
                  <a:pt x="427643" y="4934063"/>
                </a:cubicBezTo>
                <a:cubicBezTo>
                  <a:pt x="427643" y="4938419"/>
                  <a:pt x="427065" y="4941033"/>
                  <a:pt x="425903" y="4944812"/>
                </a:cubicBezTo>
                <a:cubicBezTo>
                  <a:pt x="425613" y="4945398"/>
                  <a:pt x="425613" y="4945975"/>
                  <a:pt x="425613" y="4946561"/>
                </a:cubicBezTo>
                <a:cubicBezTo>
                  <a:pt x="425613" y="4948879"/>
                  <a:pt x="427065" y="4950628"/>
                  <a:pt x="429969" y="4950628"/>
                </a:cubicBezTo>
                <a:lnTo>
                  <a:pt x="456121" y="4950628"/>
                </a:lnTo>
                <a:cubicBezTo>
                  <a:pt x="460476" y="4950628"/>
                  <a:pt x="462216" y="4949176"/>
                  <a:pt x="463668" y="4944812"/>
                </a:cubicBezTo>
                <a:cubicBezTo>
                  <a:pt x="465418" y="4939879"/>
                  <a:pt x="465994" y="4933196"/>
                  <a:pt x="465994" y="4928255"/>
                </a:cubicBezTo>
                <a:cubicBezTo>
                  <a:pt x="465994" y="4862299"/>
                  <a:pt x="372445" y="4878177"/>
                  <a:pt x="372445" y="4850972"/>
                </a:cubicBezTo>
                <a:cubicBezTo>
                  <a:pt x="372445" y="4842074"/>
                  <a:pt x="381454" y="4836444"/>
                  <a:pt x="396847" y="4836444"/>
                </a:cubicBezTo>
                <a:cubicBezTo>
                  <a:pt x="411664" y="4836444"/>
                  <a:pt x="425903" y="4841386"/>
                  <a:pt x="440718" y="4849520"/>
                </a:cubicBezTo>
                <a:cubicBezTo>
                  <a:pt x="442170" y="4850386"/>
                  <a:pt x="443622" y="4850684"/>
                  <a:pt x="445074" y="4850684"/>
                </a:cubicBezTo>
                <a:cubicBezTo>
                  <a:pt x="447689" y="4850684"/>
                  <a:pt x="450305" y="4849231"/>
                  <a:pt x="451467" y="4846616"/>
                </a:cubicBezTo>
                <a:lnTo>
                  <a:pt x="460476" y="4827435"/>
                </a:lnTo>
                <a:cubicBezTo>
                  <a:pt x="461317" y="4825652"/>
                  <a:pt x="461639" y="4823954"/>
                  <a:pt x="461639" y="4822502"/>
                </a:cubicBezTo>
                <a:cubicBezTo>
                  <a:pt x="461639" y="4820176"/>
                  <a:pt x="460485" y="4817858"/>
                  <a:pt x="458150" y="4816686"/>
                </a:cubicBezTo>
                <a:cubicBezTo>
                  <a:pt x="440141" y="4806226"/>
                  <a:pt x="418635" y="4801292"/>
                  <a:pt x="398011" y="4801292"/>
                </a:cubicBezTo>
                <a:close/>
                <a:moveTo>
                  <a:pt x="1053743" y="4747249"/>
                </a:moveTo>
                <a:cubicBezTo>
                  <a:pt x="1017716" y="4747249"/>
                  <a:pt x="994181" y="4766420"/>
                  <a:pt x="994181" y="4808264"/>
                </a:cubicBezTo>
                <a:lnTo>
                  <a:pt x="994181" y="4944812"/>
                </a:lnTo>
                <a:cubicBezTo>
                  <a:pt x="994181" y="4948301"/>
                  <a:pt x="996508" y="4950628"/>
                  <a:pt x="999997" y="4950628"/>
                </a:cubicBezTo>
                <a:lnTo>
                  <a:pt x="1025851" y="4950628"/>
                </a:lnTo>
                <a:cubicBezTo>
                  <a:pt x="1029340" y="4950628"/>
                  <a:pt x="1031659" y="4948301"/>
                  <a:pt x="1031659" y="4944812"/>
                </a:cubicBezTo>
                <a:lnTo>
                  <a:pt x="1031659" y="4837319"/>
                </a:lnTo>
                <a:lnTo>
                  <a:pt x="1068558" y="4837319"/>
                </a:lnTo>
                <a:cubicBezTo>
                  <a:pt x="1072338" y="4837319"/>
                  <a:pt x="1074366" y="4834992"/>
                  <a:pt x="1074366" y="4831502"/>
                </a:cubicBezTo>
                <a:lnTo>
                  <a:pt x="1074366" y="4811456"/>
                </a:lnTo>
                <a:cubicBezTo>
                  <a:pt x="1074366" y="4807677"/>
                  <a:pt x="1072338" y="4805359"/>
                  <a:pt x="1068558" y="4805359"/>
                </a:cubicBezTo>
                <a:lnTo>
                  <a:pt x="1031659" y="4805359"/>
                </a:lnTo>
                <a:lnTo>
                  <a:pt x="1031659" y="4802158"/>
                </a:lnTo>
                <a:cubicBezTo>
                  <a:pt x="1031659" y="4786179"/>
                  <a:pt x="1038637" y="4778045"/>
                  <a:pt x="1054617" y="4778045"/>
                </a:cubicBezTo>
                <a:cubicBezTo>
                  <a:pt x="1060425" y="4778045"/>
                  <a:pt x="1066682" y="4779497"/>
                  <a:pt x="1068848" y="4779497"/>
                </a:cubicBezTo>
                <a:cubicBezTo>
                  <a:pt x="1072338" y="4779497"/>
                  <a:pt x="1073790" y="4777467"/>
                  <a:pt x="1074366" y="4773977"/>
                </a:cubicBezTo>
                <a:lnTo>
                  <a:pt x="1077278" y="4758872"/>
                </a:lnTo>
                <a:cubicBezTo>
                  <a:pt x="1077533" y="4757531"/>
                  <a:pt x="1077856" y="4756351"/>
                  <a:pt x="1077856" y="4755094"/>
                </a:cubicBezTo>
                <a:cubicBezTo>
                  <a:pt x="1077856" y="4751868"/>
                  <a:pt x="1076116" y="4750152"/>
                  <a:pt x="1072048" y="4749285"/>
                </a:cubicBezTo>
                <a:cubicBezTo>
                  <a:pt x="1066232" y="4747834"/>
                  <a:pt x="1059941" y="4747249"/>
                  <a:pt x="1053743" y="4747249"/>
                </a:cubicBezTo>
                <a:close/>
                <a:moveTo>
                  <a:pt x="1115151" y="4747131"/>
                </a:moveTo>
                <a:cubicBezTo>
                  <a:pt x="1102947" y="4747139"/>
                  <a:pt x="1095102" y="4754688"/>
                  <a:pt x="1095104" y="4767478"/>
                </a:cubicBezTo>
                <a:cubicBezTo>
                  <a:pt x="1095101" y="4779971"/>
                  <a:pt x="1102947" y="4787811"/>
                  <a:pt x="1116017" y="4787818"/>
                </a:cubicBezTo>
                <a:cubicBezTo>
                  <a:pt x="1127932" y="4787817"/>
                  <a:pt x="1136070" y="4779974"/>
                  <a:pt x="1136065" y="4767481"/>
                </a:cubicBezTo>
                <a:cubicBezTo>
                  <a:pt x="1136070" y="4754690"/>
                  <a:pt x="1127932" y="4747137"/>
                  <a:pt x="1115151" y="4747131"/>
                </a:cubicBezTo>
                <a:close/>
                <a:moveTo>
                  <a:pt x="0" y="0"/>
                </a:moveTo>
                <a:lnTo>
                  <a:pt x="3673235" y="0"/>
                </a:lnTo>
                <a:lnTo>
                  <a:pt x="3843349" y="145970"/>
                </a:lnTo>
                <a:cubicBezTo>
                  <a:pt x="4444478" y="723140"/>
                  <a:pt x="4781135" y="1564827"/>
                  <a:pt x="4781135" y="2622891"/>
                </a:cubicBezTo>
                <a:cubicBezTo>
                  <a:pt x="4781257" y="3656845"/>
                  <a:pt x="4444586" y="4498301"/>
                  <a:pt x="3861453" y="5081299"/>
                </a:cubicBezTo>
                <a:lnTo>
                  <a:pt x="379211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25" name="Graphique 7">
            <a:extLst>
              <a:ext uri="{FF2B5EF4-FFF2-40B4-BE49-F238E27FC236}">
                <a16:creationId xmlns:a16="http://schemas.microsoft.com/office/drawing/2014/main" id="{97899234-8C0A-45D6-866A-B4761ECE52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rgbClr val="FFFFFF"/>
          </a:solidFill>
        </p:grpSpPr>
        <p:sp>
          <p:nvSpPr>
            <p:cNvPr id="30" name="Forme libre : forme 9">
              <a:extLst>
                <a:ext uri="{FF2B5EF4-FFF2-40B4-BE49-F238E27FC236}">
                  <a16:creationId xmlns:a16="http://schemas.microsoft.com/office/drawing/2014/main" id="{C67ECF22-6217-458A-858C-24E3128A9356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31" name="Forme libre : forme 10">
              <a:extLst>
                <a:ext uri="{FF2B5EF4-FFF2-40B4-BE49-F238E27FC236}">
                  <a16:creationId xmlns:a16="http://schemas.microsoft.com/office/drawing/2014/main" id="{6297ECCB-4021-462B-9058-6BB3DB8689EB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32" name="Forme libre : forme 11">
              <a:extLst>
                <a:ext uri="{FF2B5EF4-FFF2-40B4-BE49-F238E27FC236}">
                  <a16:creationId xmlns:a16="http://schemas.microsoft.com/office/drawing/2014/main" id="{BC37E971-C0A4-4F41-A0F5-C70B56A46C81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56A9A-1C31-472F-A3FD-57B8847D3DD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75A8E-9B4D-4945-8290-CDFE7FD9EC5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041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ver Image (White logo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0B90B88F-38E1-44C8-9D6F-1A9BFFE001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8558" y="2864756"/>
            <a:ext cx="4949741" cy="1399251"/>
          </a:xfrm>
        </p:spPr>
        <p:txBody>
          <a:bodyPr anchor="t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4800" b="0" i="1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Georgia" panose="02040502050405020303" pitchFamily="18" charset="0"/>
              </a:defRPr>
            </a:lvl1pPr>
            <a:lvl2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4800" b="0" i="1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sz="1867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3pPr>
          </a:lstStyle>
          <a:p>
            <a:pPr marL="761981" lvl="0" indent="-761981" algn="l" defTabSz="914377" rtl="0" eaLnBrk="1" latinLnBrk="0" hangingPunct="1">
              <a:lnSpc>
                <a:spcPct val="90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F6585BF-F3F3-4500-9CFA-EF0D9041ED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8558" y="4395893"/>
            <a:ext cx="4949741" cy="710532"/>
          </a:xfrm>
        </p:spPr>
        <p:txBody>
          <a:bodyPr anchor="t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1867" b="0" i="0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Verdana" panose="020B0604030504040204" pitchFamily="34" charset="0"/>
                <a:cs typeface="Georgia" panose="02040502050405020303" pitchFamily="18" charset="0"/>
              </a:defRPr>
            </a:lvl1pPr>
            <a:lvl2pPr algn="l">
              <a:lnSpc>
                <a:spcPct val="90000"/>
              </a:lnSpc>
              <a:defRPr lang="en-US" sz="1867" b="0" i="0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lang="en-US" sz="1867" b="0" i="0" kern="1200" noProof="0" dirty="0"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9957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FB220A98-FE22-4FE9-AB26-E269403DC2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8558" y="1792928"/>
            <a:ext cx="4949741" cy="939945"/>
          </a:xfrm>
        </p:spPr>
        <p:txBody>
          <a:bodyPr anchor="b">
            <a:noAutofit/>
          </a:bodyPr>
          <a:lstStyle>
            <a:lvl1pPr algn="l">
              <a:lnSpc>
                <a:spcPct val="96000"/>
              </a:lnSpc>
              <a:spcAft>
                <a:spcPts val="1333"/>
              </a:spcAft>
              <a:defRPr lang="fr-FR" sz="2933" b="0" i="0" kern="1200" dirty="0" err="1" smtClean="0">
                <a:solidFill>
                  <a:schemeClr val="bg2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90000"/>
              </a:lnSpc>
              <a:defRPr sz="4800" b="0" i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>
              <a:lnSpc>
                <a:spcPct val="100000"/>
              </a:lnSpc>
              <a:spcBef>
                <a:spcPts val="1333"/>
              </a:spcBef>
              <a:defRPr sz="1867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C677BCD-ED1F-4B13-88E6-B887B50505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0"/>
            <a:ext cx="6374847" cy="6858000"/>
          </a:xfrm>
          <a:custGeom>
            <a:avLst/>
            <a:gdLst>
              <a:gd name="connsiteX0" fmla="*/ 351363 w 4781135"/>
              <a:gd name="connsiteY0" fmla="*/ 4913481 h 5143500"/>
              <a:gd name="connsiteX1" fmla="*/ 331613 w 4781135"/>
              <a:gd name="connsiteY1" fmla="*/ 4933530 h 5143500"/>
              <a:gd name="connsiteX2" fmla="*/ 352237 w 4781135"/>
              <a:gd name="connsiteY2" fmla="*/ 4953582 h 5143500"/>
              <a:gd name="connsiteX3" fmla="*/ 371987 w 4781135"/>
              <a:gd name="connsiteY3" fmla="*/ 4933533 h 5143500"/>
              <a:gd name="connsiteX4" fmla="*/ 351363 w 4781135"/>
              <a:gd name="connsiteY4" fmla="*/ 4913481 h 5143500"/>
              <a:gd name="connsiteX5" fmla="*/ 891920 w 4781135"/>
              <a:gd name="connsiteY5" fmla="*/ 4837319 h 5143500"/>
              <a:gd name="connsiteX6" fmla="*/ 927648 w 4781135"/>
              <a:gd name="connsiteY6" fmla="*/ 4877990 h 5143500"/>
              <a:gd name="connsiteX7" fmla="*/ 893949 w 4781135"/>
              <a:gd name="connsiteY7" fmla="*/ 4918669 h 5143500"/>
              <a:gd name="connsiteX8" fmla="*/ 858212 w 4781135"/>
              <a:gd name="connsiteY8" fmla="*/ 4877990 h 5143500"/>
              <a:gd name="connsiteX9" fmla="*/ 891920 w 4781135"/>
              <a:gd name="connsiteY9" fmla="*/ 4837319 h 5143500"/>
              <a:gd name="connsiteX10" fmla="*/ 559545 w 4781135"/>
              <a:gd name="connsiteY10" fmla="*/ 4837319 h 5143500"/>
              <a:gd name="connsiteX11" fmla="*/ 579303 w 4781135"/>
              <a:gd name="connsiteY11" fmla="*/ 4839934 h 5143500"/>
              <a:gd name="connsiteX12" fmla="*/ 586562 w 4781135"/>
              <a:gd name="connsiteY12" fmla="*/ 4847771 h 5143500"/>
              <a:gd name="connsiteX13" fmla="*/ 586562 w 4781135"/>
              <a:gd name="connsiteY13" fmla="*/ 4908209 h 5143500"/>
              <a:gd name="connsiteX14" fmla="*/ 579303 w 4781135"/>
              <a:gd name="connsiteY14" fmla="*/ 4916053 h 5143500"/>
              <a:gd name="connsiteX15" fmla="*/ 559545 w 4781135"/>
              <a:gd name="connsiteY15" fmla="*/ 4918669 h 5143500"/>
              <a:gd name="connsiteX16" fmla="*/ 523519 w 4781135"/>
              <a:gd name="connsiteY16" fmla="*/ 4877990 h 5143500"/>
              <a:gd name="connsiteX17" fmla="*/ 559545 w 4781135"/>
              <a:gd name="connsiteY17" fmla="*/ 4837319 h 5143500"/>
              <a:gd name="connsiteX18" fmla="*/ 1101680 w 4781135"/>
              <a:gd name="connsiteY18" fmla="*/ 4805359 h 5143500"/>
              <a:gd name="connsiteX19" fmla="*/ 1095864 w 4781135"/>
              <a:gd name="connsiteY19" fmla="*/ 4811167 h 5143500"/>
              <a:gd name="connsiteX20" fmla="*/ 1095864 w 4781135"/>
              <a:gd name="connsiteY20" fmla="*/ 4944812 h 5143500"/>
              <a:gd name="connsiteX21" fmla="*/ 1101680 w 4781135"/>
              <a:gd name="connsiteY21" fmla="*/ 4950628 h 5143500"/>
              <a:gd name="connsiteX22" fmla="*/ 1127823 w 4781135"/>
              <a:gd name="connsiteY22" fmla="*/ 4950628 h 5143500"/>
              <a:gd name="connsiteX23" fmla="*/ 1133640 w 4781135"/>
              <a:gd name="connsiteY23" fmla="*/ 4944812 h 5143500"/>
              <a:gd name="connsiteX24" fmla="*/ 1133640 w 4781135"/>
              <a:gd name="connsiteY24" fmla="*/ 4811167 h 5143500"/>
              <a:gd name="connsiteX25" fmla="*/ 1127823 w 4781135"/>
              <a:gd name="connsiteY25" fmla="*/ 4805359 h 5143500"/>
              <a:gd name="connsiteX26" fmla="*/ 891920 w 4781135"/>
              <a:gd name="connsiteY26" fmla="*/ 4802455 h 5143500"/>
              <a:gd name="connsiteX27" fmla="*/ 819859 w 4781135"/>
              <a:gd name="connsiteY27" fmla="*/ 4877990 h 5143500"/>
              <a:gd name="connsiteX28" fmla="*/ 893949 w 4781135"/>
              <a:gd name="connsiteY28" fmla="*/ 4953533 h 5143500"/>
              <a:gd name="connsiteX29" fmla="*/ 966000 w 4781135"/>
              <a:gd name="connsiteY29" fmla="*/ 4877990 h 5143500"/>
              <a:gd name="connsiteX30" fmla="*/ 891920 w 4781135"/>
              <a:gd name="connsiteY30" fmla="*/ 4802455 h 5143500"/>
              <a:gd name="connsiteX31" fmla="*/ 725443 w 4781135"/>
              <a:gd name="connsiteY31" fmla="*/ 4802455 h 5143500"/>
              <a:gd name="connsiteX32" fmla="*/ 667045 w 4781135"/>
              <a:gd name="connsiteY32" fmla="*/ 4812907 h 5143500"/>
              <a:gd name="connsiteX33" fmla="*/ 659777 w 4781135"/>
              <a:gd name="connsiteY33" fmla="*/ 4824531 h 5143500"/>
              <a:gd name="connsiteX34" fmla="*/ 659777 w 4781135"/>
              <a:gd name="connsiteY34" fmla="*/ 4944812 h 5143500"/>
              <a:gd name="connsiteX35" fmla="*/ 665593 w 4781135"/>
              <a:gd name="connsiteY35" fmla="*/ 4950628 h 5143500"/>
              <a:gd name="connsiteX36" fmla="*/ 691736 w 4781135"/>
              <a:gd name="connsiteY36" fmla="*/ 4950628 h 5143500"/>
              <a:gd name="connsiteX37" fmla="*/ 697552 w 4781135"/>
              <a:gd name="connsiteY37" fmla="*/ 4944812 h 5143500"/>
              <a:gd name="connsiteX38" fmla="*/ 697552 w 4781135"/>
              <a:gd name="connsiteY38" fmla="*/ 4847194 h 5143500"/>
              <a:gd name="connsiteX39" fmla="*/ 704522 w 4781135"/>
              <a:gd name="connsiteY39" fmla="*/ 4839636 h 5143500"/>
              <a:gd name="connsiteX40" fmla="*/ 726020 w 4781135"/>
              <a:gd name="connsiteY40" fmla="*/ 4837319 h 5143500"/>
              <a:gd name="connsiteX41" fmla="*/ 754202 w 4781135"/>
              <a:gd name="connsiteY41" fmla="*/ 4862009 h 5143500"/>
              <a:gd name="connsiteX42" fmla="*/ 754202 w 4781135"/>
              <a:gd name="connsiteY42" fmla="*/ 4944812 h 5143500"/>
              <a:gd name="connsiteX43" fmla="*/ 760018 w 4781135"/>
              <a:gd name="connsiteY43" fmla="*/ 4950628 h 5143500"/>
              <a:gd name="connsiteX44" fmla="*/ 786160 w 4781135"/>
              <a:gd name="connsiteY44" fmla="*/ 4950628 h 5143500"/>
              <a:gd name="connsiteX45" fmla="*/ 791976 w 4781135"/>
              <a:gd name="connsiteY45" fmla="*/ 4944812 h 5143500"/>
              <a:gd name="connsiteX46" fmla="*/ 791976 w 4781135"/>
              <a:gd name="connsiteY46" fmla="*/ 4857068 h 5143500"/>
              <a:gd name="connsiteX47" fmla="*/ 725443 w 4781135"/>
              <a:gd name="connsiteY47" fmla="*/ 4802455 h 5143500"/>
              <a:gd name="connsiteX48" fmla="*/ 559834 w 4781135"/>
              <a:gd name="connsiteY48" fmla="*/ 4802455 h 5143500"/>
              <a:gd name="connsiteX49" fmla="*/ 485166 w 4781135"/>
              <a:gd name="connsiteY49" fmla="*/ 4877990 h 5143500"/>
              <a:gd name="connsiteX50" fmla="*/ 559256 w 4781135"/>
              <a:gd name="connsiteY50" fmla="*/ 4953533 h 5143500"/>
              <a:gd name="connsiteX51" fmla="*/ 617068 w 4781135"/>
              <a:gd name="connsiteY51" fmla="*/ 4941908 h 5143500"/>
              <a:gd name="connsiteX52" fmla="*/ 624336 w 4781135"/>
              <a:gd name="connsiteY52" fmla="*/ 4930284 h 5143500"/>
              <a:gd name="connsiteX53" fmla="*/ 624336 w 4781135"/>
              <a:gd name="connsiteY53" fmla="*/ 4824821 h 5143500"/>
              <a:gd name="connsiteX54" fmla="*/ 617068 w 4781135"/>
              <a:gd name="connsiteY54" fmla="*/ 4813204 h 5143500"/>
              <a:gd name="connsiteX55" fmla="*/ 559834 w 4781135"/>
              <a:gd name="connsiteY55" fmla="*/ 4802455 h 5143500"/>
              <a:gd name="connsiteX56" fmla="*/ 398011 w 4781135"/>
              <a:gd name="connsiteY56" fmla="*/ 4801292 h 5143500"/>
              <a:gd name="connsiteX57" fmla="*/ 334092 w 4781135"/>
              <a:gd name="connsiteY57" fmla="*/ 4853587 h 5143500"/>
              <a:gd name="connsiteX58" fmla="*/ 427643 w 4781135"/>
              <a:gd name="connsiteY58" fmla="*/ 4934063 h 5143500"/>
              <a:gd name="connsiteX59" fmla="*/ 425903 w 4781135"/>
              <a:gd name="connsiteY59" fmla="*/ 4944812 h 5143500"/>
              <a:gd name="connsiteX60" fmla="*/ 425613 w 4781135"/>
              <a:gd name="connsiteY60" fmla="*/ 4946561 h 5143500"/>
              <a:gd name="connsiteX61" fmla="*/ 429969 w 4781135"/>
              <a:gd name="connsiteY61" fmla="*/ 4950628 h 5143500"/>
              <a:gd name="connsiteX62" fmla="*/ 456121 w 4781135"/>
              <a:gd name="connsiteY62" fmla="*/ 4950628 h 5143500"/>
              <a:gd name="connsiteX63" fmla="*/ 463668 w 4781135"/>
              <a:gd name="connsiteY63" fmla="*/ 4944812 h 5143500"/>
              <a:gd name="connsiteX64" fmla="*/ 465994 w 4781135"/>
              <a:gd name="connsiteY64" fmla="*/ 4928255 h 5143500"/>
              <a:gd name="connsiteX65" fmla="*/ 372445 w 4781135"/>
              <a:gd name="connsiteY65" fmla="*/ 4850972 h 5143500"/>
              <a:gd name="connsiteX66" fmla="*/ 396847 w 4781135"/>
              <a:gd name="connsiteY66" fmla="*/ 4836444 h 5143500"/>
              <a:gd name="connsiteX67" fmla="*/ 440718 w 4781135"/>
              <a:gd name="connsiteY67" fmla="*/ 4849520 h 5143500"/>
              <a:gd name="connsiteX68" fmla="*/ 445074 w 4781135"/>
              <a:gd name="connsiteY68" fmla="*/ 4850684 h 5143500"/>
              <a:gd name="connsiteX69" fmla="*/ 451467 w 4781135"/>
              <a:gd name="connsiteY69" fmla="*/ 4846616 h 5143500"/>
              <a:gd name="connsiteX70" fmla="*/ 460476 w 4781135"/>
              <a:gd name="connsiteY70" fmla="*/ 4827435 h 5143500"/>
              <a:gd name="connsiteX71" fmla="*/ 461639 w 4781135"/>
              <a:gd name="connsiteY71" fmla="*/ 4822502 h 5143500"/>
              <a:gd name="connsiteX72" fmla="*/ 458150 w 4781135"/>
              <a:gd name="connsiteY72" fmla="*/ 4816686 h 5143500"/>
              <a:gd name="connsiteX73" fmla="*/ 398011 w 4781135"/>
              <a:gd name="connsiteY73" fmla="*/ 4801292 h 5143500"/>
              <a:gd name="connsiteX74" fmla="*/ 1053743 w 4781135"/>
              <a:gd name="connsiteY74" fmla="*/ 4747249 h 5143500"/>
              <a:gd name="connsiteX75" fmla="*/ 994181 w 4781135"/>
              <a:gd name="connsiteY75" fmla="*/ 4808264 h 5143500"/>
              <a:gd name="connsiteX76" fmla="*/ 994181 w 4781135"/>
              <a:gd name="connsiteY76" fmla="*/ 4944812 h 5143500"/>
              <a:gd name="connsiteX77" fmla="*/ 999997 w 4781135"/>
              <a:gd name="connsiteY77" fmla="*/ 4950628 h 5143500"/>
              <a:gd name="connsiteX78" fmla="*/ 1025851 w 4781135"/>
              <a:gd name="connsiteY78" fmla="*/ 4950628 h 5143500"/>
              <a:gd name="connsiteX79" fmla="*/ 1031659 w 4781135"/>
              <a:gd name="connsiteY79" fmla="*/ 4944812 h 5143500"/>
              <a:gd name="connsiteX80" fmla="*/ 1031659 w 4781135"/>
              <a:gd name="connsiteY80" fmla="*/ 4837319 h 5143500"/>
              <a:gd name="connsiteX81" fmla="*/ 1068558 w 4781135"/>
              <a:gd name="connsiteY81" fmla="*/ 4837319 h 5143500"/>
              <a:gd name="connsiteX82" fmla="*/ 1074366 w 4781135"/>
              <a:gd name="connsiteY82" fmla="*/ 4831502 h 5143500"/>
              <a:gd name="connsiteX83" fmla="*/ 1074366 w 4781135"/>
              <a:gd name="connsiteY83" fmla="*/ 4811456 h 5143500"/>
              <a:gd name="connsiteX84" fmla="*/ 1068558 w 4781135"/>
              <a:gd name="connsiteY84" fmla="*/ 4805359 h 5143500"/>
              <a:gd name="connsiteX85" fmla="*/ 1031659 w 4781135"/>
              <a:gd name="connsiteY85" fmla="*/ 4805359 h 5143500"/>
              <a:gd name="connsiteX86" fmla="*/ 1031659 w 4781135"/>
              <a:gd name="connsiteY86" fmla="*/ 4802158 h 5143500"/>
              <a:gd name="connsiteX87" fmla="*/ 1054617 w 4781135"/>
              <a:gd name="connsiteY87" fmla="*/ 4778045 h 5143500"/>
              <a:gd name="connsiteX88" fmla="*/ 1068848 w 4781135"/>
              <a:gd name="connsiteY88" fmla="*/ 4779497 h 5143500"/>
              <a:gd name="connsiteX89" fmla="*/ 1074366 w 4781135"/>
              <a:gd name="connsiteY89" fmla="*/ 4773977 h 5143500"/>
              <a:gd name="connsiteX90" fmla="*/ 1077278 w 4781135"/>
              <a:gd name="connsiteY90" fmla="*/ 4758872 h 5143500"/>
              <a:gd name="connsiteX91" fmla="*/ 1077856 w 4781135"/>
              <a:gd name="connsiteY91" fmla="*/ 4755094 h 5143500"/>
              <a:gd name="connsiteX92" fmla="*/ 1072048 w 4781135"/>
              <a:gd name="connsiteY92" fmla="*/ 4749285 h 5143500"/>
              <a:gd name="connsiteX93" fmla="*/ 1053743 w 4781135"/>
              <a:gd name="connsiteY93" fmla="*/ 4747249 h 5143500"/>
              <a:gd name="connsiteX94" fmla="*/ 1115151 w 4781135"/>
              <a:gd name="connsiteY94" fmla="*/ 4747131 h 5143500"/>
              <a:gd name="connsiteX95" fmla="*/ 1095104 w 4781135"/>
              <a:gd name="connsiteY95" fmla="*/ 4767478 h 5143500"/>
              <a:gd name="connsiteX96" fmla="*/ 1116017 w 4781135"/>
              <a:gd name="connsiteY96" fmla="*/ 4787818 h 5143500"/>
              <a:gd name="connsiteX97" fmla="*/ 1136065 w 4781135"/>
              <a:gd name="connsiteY97" fmla="*/ 4767481 h 5143500"/>
              <a:gd name="connsiteX98" fmla="*/ 1115151 w 4781135"/>
              <a:gd name="connsiteY98" fmla="*/ 4747131 h 5143500"/>
              <a:gd name="connsiteX99" fmla="*/ 0 w 4781135"/>
              <a:gd name="connsiteY99" fmla="*/ 0 h 5143500"/>
              <a:gd name="connsiteX100" fmla="*/ 3673235 w 4781135"/>
              <a:gd name="connsiteY100" fmla="*/ 0 h 5143500"/>
              <a:gd name="connsiteX101" fmla="*/ 3843349 w 4781135"/>
              <a:gd name="connsiteY101" fmla="*/ 145970 h 5143500"/>
              <a:gd name="connsiteX102" fmla="*/ 4781135 w 4781135"/>
              <a:gd name="connsiteY102" fmla="*/ 2622891 h 5143500"/>
              <a:gd name="connsiteX103" fmla="*/ 3861453 w 4781135"/>
              <a:gd name="connsiteY103" fmla="*/ 5081299 h 5143500"/>
              <a:gd name="connsiteX104" fmla="*/ 3792118 w 4781135"/>
              <a:gd name="connsiteY104" fmla="*/ 5143500 h 5143500"/>
              <a:gd name="connsiteX105" fmla="*/ 0 w 4781135"/>
              <a:gd name="connsiteY10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781135" h="5143500">
                <a:moveTo>
                  <a:pt x="351363" y="4913481"/>
                </a:moveTo>
                <a:cubicBezTo>
                  <a:pt x="339456" y="4913486"/>
                  <a:pt x="331612" y="4921037"/>
                  <a:pt x="331613" y="4933530"/>
                </a:cubicBezTo>
                <a:cubicBezTo>
                  <a:pt x="331608" y="4945734"/>
                  <a:pt x="339456" y="4953580"/>
                  <a:pt x="352237" y="4953582"/>
                </a:cubicBezTo>
                <a:cubicBezTo>
                  <a:pt x="364153" y="4953577"/>
                  <a:pt x="371990" y="4945737"/>
                  <a:pt x="371987" y="4933533"/>
                </a:cubicBezTo>
                <a:cubicBezTo>
                  <a:pt x="371995" y="4921039"/>
                  <a:pt x="364153" y="4913482"/>
                  <a:pt x="351363" y="4913481"/>
                </a:cubicBezTo>
                <a:close/>
                <a:moveTo>
                  <a:pt x="891920" y="4837319"/>
                </a:moveTo>
                <a:cubicBezTo>
                  <a:pt x="913418" y="4837319"/>
                  <a:pt x="927648" y="4851260"/>
                  <a:pt x="927648" y="4877990"/>
                </a:cubicBezTo>
                <a:cubicBezTo>
                  <a:pt x="927648" y="4904719"/>
                  <a:pt x="913418" y="4918669"/>
                  <a:pt x="893949" y="4918669"/>
                </a:cubicBezTo>
                <a:cubicBezTo>
                  <a:pt x="872451" y="4918669"/>
                  <a:pt x="858212" y="4904719"/>
                  <a:pt x="858212" y="4877990"/>
                </a:cubicBezTo>
                <a:cubicBezTo>
                  <a:pt x="858212" y="4851260"/>
                  <a:pt x="872451" y="4837319"/>
                  <a:pt x="891920" y="4837319"/>
                </a:cubicBezTo>
                <a:close/>
                <a:moveTo>
                  <a:pt x="559545" y="4837319"/>
                </a:moveTo>
                <a:cubicBezTo>
                  <a:pt x="567390" y="4837319"/>
                  <a:pt x="572909" y="4838184"/>
                  <a:pt x="579303" y="4839934"/>
                </a:cubicBezTo>
                <a:cubicBezTo>
                  <a:pt x="584244" y="4841386"/>
                  <a:pt x="586562" y="4843414"/>
                  <a:pt x="586562" y="4847771"/>
                </a:cubicBezTo>
                <a:lnTo>
                  <a:pt x="586562" y="4908209"/>
                </a:lnTo>
                <a:cubicBezTo>
                  <a:pt x="586562" y="4912564"/>
                  <a:pt x="584244" y="4914601"/>
                  <a:pt x="579303" y="4916053"/>
                </a:cubicBezTo>
                <a:cubicBezTo>
                  <a:pt x="572909" y="4917794"/>
                  <a:pt x="567390" y="4918669"/>
                  <a:pt x="559545" y="4918669"/>
                </a:cubicBezTo>
                <a:cubicBezTo>
                  <a:pt x="540950" y="4918669"/>
                  <a:pt x="523519" y="4907623"/>
                  <a:pt x="523519" y="4877990"/>
                </a:cubicBezTo>
                <a:cubicBezTo>
                  <a:pt x="523519" y="4848356"/>
                  <a:pt x="540950" y="4837319"/>
                  <a:pt x="559545" y="4837319"/>
                </a:cubicBezTo>
                <a:close/>
                <a:moveTo>
                  <a:pt x="1101680" y="4805359"/>
                </a:moveTo>
                <a:cubicBezTo>
                  <a:pt x="1098191" y="4805359"/>
                  <a:pt x="1095864" y="4807677"/>
                  <a:pt x="1095864" y="4811167"/>
                </a:cubicBezTo>
                <a:lnTo>
                  <a:pt x="1095864" y="4944812"/>
                </a:lnTo>
                <a:cubicBezTo>
                  <a:pt x="1095864" y="4948301"/>
                  <a:pt x="1098191" y="4950628"/>
                  <a:pt x="1101680" y="4950628"/>
                </a:cubicBezTo>
                <a:lnTo>
                  <a:pt x="1127823" y="4950628"/>
                </a:lnTo>
                <a:cubicBezTo>
                  <a:pt x="1131313" y="4950628"/>
                  <a:pt x="1133640" y="4948301"/>
                  <a:pt x="1133640" y="4944812"/>
                </a:cubicBezTo>
                <a:lnTo>
                  <a:pt x="1133640" y="4811167"/>
                </a:lnTo>
                <a:cubicBezTo>
                  <a:pt x="1133640" y="4807677"/>
                  <a:pt x="1131313" y="4805359"/>
                  <a:pt x="1127823" y="4805359"/>
                </a:cubicBezTo>
                <a:close/>
                <a:moveTo>
                  <a:pt x="891920" y="4802455"/>
                </a:moveTo>
                <a:cubicBezTo>
                  <a:pt x="848337" y="4802455"/>
                  <a:pt x="819859" y="4834118"/>
                  <a:pt x="819859" y="4877990"/>
                </a:cubicBezTo>
                <a:cubicBezTo>
                  <a:pt x="819859" y="4921862"/>
                  <a:pt x="848337" y="4953533"/>
                  <a:pt x="893949" y="4953533"/>
                </a:cubicBezTo>
                <a:cubicBezTo>
                  <a:pt x="937531" y="4953533"/>
                  <a:pt x="966000" y="4921862"/>
                  <a:pt x="966000" y="4877990"/>
                </a:cubicBezTo>
                <a:cubicBezTo>
                  <a:pt x="966000" y="4834118"/>
                  <a:pt x="937531" y="4802455"/>
                  <a:pt x="891920" y="4802455"/>
                </a:cubicBezTo>
                <a:close/>
                <a:moveTo>
                  <a:pt x="725443" y="4802455"/>
                </a:moveTo>
                <a:cubicBezTo>
                  <a:pt x="708301" y="4802455"/>
                  <a:pt x="688255" y="4805359"/>
                  <a:pt x="667045" y="4812907"/>
                </a:cubicBezTo>
                <a:cubicBezTo>
                  <a:pt x="662977" y="4814359"/>
                  <a:pt x="659777" y="4817849"/>
                  <a:pt x="659777" y="4824531"/>
                </a:cubicBezTo>
                <a:lnTo>
                  <a:pt x="659777" y="4944812"/>
                </a:lnTo>
                <a:cubicBezTo>
                  <a:pt x="659777" y="4948301"/>
                  <a:pt x="662103" y="4950628"/>
                  <a:pt x="665593" y="4950628"/>
                </a:cubicBezTo>
                <a:lnTo>
                  <a:pt x="691736" y="4950628"/>
                </a:lnTo>
                <a:cubicBezTo>
                  <a:pt x="695225" y="4950628"/>
                  <a:pt x="697552" y="4948301"/>
                  <a:pt x="697552" y="4944812"/>
                </a:cubicBezTo>
                <a:lnTo>
                  <a:pt x="697552" y="4847194"/>
                </a:lnTo>
                <a:cubicBezTo>
                  <a:pt x="697552" y="4842838"/>
                  <a:pt x="699870" y="4840800"/>
                  <a:pt x="704522" y="4839636"/>
                </a:cubicBezTo>
                <a:cubicBezTo>
                  <a:pt x="712079" y="4837896"/>
                  <a:pt x="717012" y="4837319"/>
                  <a:pt x="726020" y="4837319"/>
                </a:cubicBezTo>
                <a:cubicBezTo>
                  <a:pt x="741711" y="4837319"/>
                  <a:pt x="754202" y="4844578"/>
                  <a:pt x="754202" y="4862009"/>
                </a:cubicBezTo>
                <a:lnTo>
                  <a:pt x="754202" y="4944812"/>
                </a:lnTo>
                <a:cubicBezTo>
                  <a:pt x="754202" y="4948301"/>
                  <a:pt x="756528" y="4950628"/>
                  <a:pt x="760018" y="4950628"/>
                </a:cubicBezTo>
                <a:lnTo>
                  <a:pt x="786160" y="4950628"/>
                </a:lnTo>
                <a:cubicBezTo>
                  <a:pt x="789650" y="4950628"/>
                  <a:pt x="791976" y="4948301"/>
                  <a:pt x="791976" y="4944812"/>
                </a:cubicBezTo>
                <a:lnTo>
                  <a:pt x="791976" y="4857068"/>
                </a:lnTo>
                <a:cubicBezTo>
                  <a:pt x="791976" y="4821627"/>
                  <a:pt x="770181" y="4802455"/>
                  <a:pt x="725443" y="4802455"/>
                </a:cubicBezTo>
                <a:close/>
                <a:moveTo>
                  <a:pt x="559834" y="4802455"/>
                </a:moveTo>
                <a:cubicBezTo>
                  <a:pt x="515971" y="4802455"/>
                  <a:pt x="485166" y="4831799"/>
                  <a:pt x="485166" y="4877990"/>
                </a:cubicBezTo>
                <a:cubicBezTo>
                  <a:pt x="485166" y="4924766"/>
                  <a:pt x="511896" y="4953533"/>
                  <a:pt x="559256" y="4953533"/>
                </a:cubicBezTo>
                <a:cubicBezTo>
                  <a:pt x="578427" y="4953533"/>
                  <a:pt x="597022" y="4950331"/>
                  <a:pt x="617068" y="4941908"/>
                </a:cubicBezTo>
                <a:cubicBezTo>
                  <a:pt x="621722" y="4939879"/>
                  <a:pt x="624336" y="4936678"/>
                  <a:pt x="624336" y="4930284"/>
                </a:cubicBezTo>
                <a:lnTo>
                  <a:pt x="624336" y="4824821"/>
                </a:lnTo>
                <a:cubicBezTo>
                  <a:pt x="624336" y="4818138"/>
                  <a:pt x="621722" y="4814946"/>
                  <a:pt x="617068" y="4813204"/>
                </a:cubicBezTo>
                <a:cubicBezTo>
                  <a:pt x="597897" y="4805936"/>
                  <a:pt x="579879" y="4802455"/>
                  <a:pt x="559834" y="4802455"/>
                </a:cubicBezTo>
                <a:close/>
                <a:moveTo>
                  <a:pt x="398011" y="4801292"/>
                </a:moveTo>
                <a:cubicBezTo>
                  <a:pt x="359080" y="4801292"/>
                  <a:pt x="334092" y="4822205"/>
                  <a:pt x="334092" y="4853587"/>
                </a:cubicBezTo>
                <a:cubicBezTo>
                  <a:pt x="334092" y="4915179"/>
                  <a:pt x="427643" y="4891337"/>
                  <a:pt x="427643" y="4934063"/>
                </a:cubicBezTo>
                <a:cubicBezTo>
                  <a:pt x="427643" y="4938419"/>
                  <a:pt x="427065" y="4941033"/>
                  <a:pt x="425903" y="4944812"/>
                </a:cubicBezTo>
                <a:cubicBezTo>
                  <a:pt x="425613" y="4945398"/>
                  <a:pt x="425613" y="4945975"/>
                  <a:pt x="425613" y="4946561"/>
                </a:cubicBezTo>
                <a:cubicBezTo>
                  <a:pt x="425613" y="4948879"/>
                  <a:pt x="427065" y="4950628"/>
                  <a:pt x="429969" y="4950628"/>
                </a:cubicBezTo>
                <a:lnTo>
                  <a:pt x="456121" y="4950628"/>
                </a:lnTo>
                <a:cubicBezTo>
                  <a:pt x="460476" y="4950628"/>
                  <a:pt x="462216" y="4949176"/>
                  <a:pt x="463668" y="4944812"/>
                </a:cubicBezTo>
                <a:cubicBezTo>
                  <a:pt x="465418" y="4939879"/>
                  <a:pt x="465994" y="4933196"/>
                  <a:pt x="465994" y="4928255"/>
                </a:cubicBezTo>
                <a:cubicBezTo>
                  <a:pt x="465994" y="4862299"/>
                  <a:pt x="372445" y="4878177"/>
                  <a:pt x="372445" y="4850972"/>
                </a:cubicBezTo>
                <a:cubicBezTo>
                  <a:pt x="372445" y="4842074"/>
                  <a:pt x="381454" y="4836444"/>
                  <a:pt x="396847" y="4836444"/>
                </a:cubicBezTo>
                <a:cubicBezTo>
                  <a:pt x="411664" y="4836444"/>
                  <a:pt x="425903" y="4841386"/>
                  <a:pt x="440718" y="4849520"/>
                </a:cubicBezTo>
                <a:cubicBezTo>
                  <a:pt x="442170" y="4850386"/>
                  <a:pt x="443622" y="4850684"/>
                  <a:pt x="445074" y="4850684"/>
                </a:cubicBezTo>
                <a:cubicBezTo>
                  <a:pt x="447689" y="4850684"/>
                  <a:pt x="450305" y="4849231"/>
                  <a:pt x="451467" y="4846616"/>
                </a:cubicBezTo>
                <a:lnTo>
                  <a:pt x="460476" y="4827435"/>
                </a:lnTo>
                <a:cubicBezTo>
                  <a:pt x="461317" y="4825652"/>
                  <a:pt x="461639" y="4823954"/>
                  <a:pt x="461639" y="4822502"/>
                </a:cubicBezTo>
                <a:cubicBezTo>
                  <a:pt x="461639" y="4820176"/>
                  <a:pt x="460485" y="4817858"/>
                  <a:pt x="458150" y="4816686"/>
                </a:cubicBezTo>
                <a:cubicBezTo>
                  <a:pt x="440141" y="4806226"/>
                  <a:pt x="418635" y="4801292"/>
                  <a:pt x="398011" y="4801292"/>
                </a:cubicBezTo>
                <a:close/>
                <a:moveTo>
                  <a:pt x="1053743" y="4747249"/>
                </a:moveTo>
                <a:cubicBezTo>
                  <a:pt x="1017716" y="4747249"/>
                  <a:pt x="994181" y="4766420"/>
                  <a:pt x="994181" y="4808264"/>
                </a:cubicBezTo>
                <a:lnTo>
                  <a:pt x="994181" y="4944812"/>
                </a:lnTo>
                <a:cubicBezTo>
                  <a:pt x="994181" y="4948301"/>
                  <a:pt x="996508" y="4950628"/>
                  <a:pt x="999997" y="4950628"/>
                </a:cubicBezTo>
                <a:lnTo>
                  <a:pt x="1025851" y="4950628"/>
                </a:lnTo>
                <a:cubicBezTo>
                  <a:pt x="1029340" y="4950628"/>
                  <a:pt x="1031659" y="4948301"/>
                  <a:pt x="1031659" y="4944812"/>
                </a:cubicBezTo>
                <a:lnTo>
                  <a:pt x="1031659" y="4837319"/>
                </a:lnTo>
                <a:lnTo>
                  <a:pt x="1068558" y="4837319"/>
                </a:lnTo>
                <a:cubicBezTo>
                  <a:pt x="1072338" y="4837319"/>
                  <a:pt x="1074366" y="4834992"/>
                  <a:pt x="1074366" y="4831502"/>
                </a:cubicBezTo>
                <a:lnTo>
                  <a:pt x="1074366" y="4811456"/>
                </a:lnTo>
                <a:cubicBezTo>
                  <a:pt x="1074366" y="4807677"/>
                  <a:pt x="1072338" y="4805359"/>
                  <a:pt x="1068558" y="4805359"/>
                </a:cubicBezTo>
                <a:lnTo>
                  <a:pt x="1031659" y="4805359"/>
                </a:lnTo>
                <a:lnTo>
                  <a:pt x="1031659" y="4802158"/>
                </a:lnTo>
                <a:cubicBezTo>
                  <a:pt x="1031659" y="4786179"/>
                  <a:pt x="1038637" y="4778045"/>
                  <a:pt x="1054617" y="4778045"/>
                </a:cubicBezTo>
                <a:cubicBezTo>
                  <a:pt x="1060425" y="4778045"/>
                  <a:pt x="1066682" y="4779497"/>
                  <a:pt x="1068848" y="4779497"/>
                </a:cubicBezTo>
                <a:cubicBezTo>
                  <a:pt x="1072338" y="4779497"/>
                  <a:pt x="1073790" y="4777467"/>
                  <a:pt x="1074366" y="4773977"/>
                </a:cubicBezTo>
                <a:lnTo>
                  <a:pt x="1077278" y="4758872"/>
                </a:lnTo>
                <a:cubicBezTo>
                  <a:pt x="1077533" y="4757531"/>
                  <a:pt x="1077856" y="4756351"/>
                  <a:pt x="1077856" y="4755094"/>
                </a:cubicBezTo>
                <a:cubicBezTo>
                  <a:pt x="1077856" y="4751868"/>
                  <a:pt x="1076116" y="4750152"/>
                  <a:pt x="1072048" y="4749285"/>
                </a:cubicBezTo>
                <a:cubicBezTo>
                  <a:pt x="1066232" y="4747834"/>
                  <a:pt x="1059941" y="4747249"/>
                  <a:pt x="1053743" y="4747249"/>
                </a:cubicBezTo>
                <a:close/>
                <a:moveTo>
                  <a:pt x="1115151" y="4747131"/>
                </a:moveTo>
                <a:cubicBezTo>
                  <a:pt x="1102947" y="4747139"/>
                  <a:pt x="1095102" y="4754688"/>
                  <a:pt x="1095104" y="4767478"/>
                </a:cubicBezTo>
                <a:cubicBezTo>
                  <a:pt x="1095101" y="4779971"/>
                  <a:pt x="1102947" y="4787811"/>
                  <a:pt x="1116017" y="4787818"/>
                </a:cubicBezTo>
                <a:cubicBezTo>
                  <a:pt x="1127932" y="4787817"/>
                  <a:pt x="1136070" y="4779974"/>
                  <a:pt x="1136065" y="4767481"/>
                </a:cubicBezTo>
                <a:cubicBezTo>
                  <a:pt x="1136070" y="4754690"/>
                  <a:pt x="1127932" y="4747137"/>
                  <a:pt x="1115151" y="4747131"/>
                </a:cubicBezTo>
                <a:close/>
                <a:moveTo>
                  <a:pt x="0" y="0"/>
                </a:moveTo>
                <a:lnTo>
                  <a:pt x="3673235" y="0"/>
                </a:lnTo>
                <a:lnTo>
                  <a:pt x="3843349" y="145970"/>
                </a:lnTo>
                <a:cubicBezTo>
                  <a:pt x="4444478" y="723140"/>
                  <a:pt x="4781135" y="1564827"/>
                  <a:pt x="4781135" y="2622891"/>
                </a:cubicBezTo>
                <a:cubicBezTo>
                  <a:pt x="4781257" y="3656845"/>
                  <a:pt x="4444586" y="4498301"/>
                  <a:pt x="3861453" y="5081299"/>
                </a:cubicBezTo>
                <a:lnTo>
                  <a:pt x="379211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20" name="Graphique 7">
            <a:extLst>
              <a:ext uri="{FF2B5EF4-FFF2-40B4-BE49-F238E27FC236}">
                <a16:creationId xmlns:a16="http://schemas.microsoft.com/office/drawing/2014/main" id="{41A6B5B5-03B8-49D6-8E7D-7234849CFE6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chemeClr val="bg1"/>
          </a:solidFill>
        </p:grpSpPr>
        <p:sp>
          <p:nvSpPr>
            <p:cNvPr id="21" name="Forme libre : forme 9">
              <a:extLst>
                <a:ext uri="{FF2B5EF4-FFF2-40B4-BE49-F238E27FC236}">
                  <a16:creationId xmlns:a16="http://schemas.microsoft.com/office/drawing/2014/main" id="{894C3BCE-0F75-41F2-8D95-D17AC0094E07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22" name="Forme libre : forme 10">
              <a:extLst>
                <a:ext uri="{FF2B5EF4-FFF2-40B4-BE49-F238E27FC236}">
                  <a16:creationId xmlns:a16="http://schemas.microsoft.com/office/drawing/2014/main" id="{3504E00F-BFEB-45F7-8ABF-8EDFD10A356B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23" name="Forme libre : forme 11">
              <a:extLst>
                <a:ext uri="{FF2B5EF4-FFF2-40B4-BE49-F238E27FC236}">
                  <a16:creationId xmlns:a16="http://schemas.microsoft.com/office/drawing/2014/main" id="{62970186-18A1-474A-9D38-2066088D8A0F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C363-A4D1-4563-A512-0A66109FD79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034CF-B1F9-4870-88D3-96CB1ADF2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3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next t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C5F3432-6FAD-4E94-8F10-E3A9F6458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351364 w 4572000"/>
              <a:gd name="connsiteY0" fmla="*/ 4913481 h 5143500"/>
              <a:gd name="connsiteX1" fmla="*/ 331614 w 4572000"/>
              <a:gd name="connsiteY1" fmla="*/ 4933530 h 5143500"/>
              <a:gd name="connsiteX2" fmla="*/ 352238 w 4572000"/>
              <a:gd name="connsiteY2" fmla="*/ 4953582 h 5143500"/>
              <a:gd name="connsiteX3" fmla="*/ 371988 w 4572000"/>
              <a:gd name="connsiteY3" fmla="*/ 4933533 h 5143500"/>
              <a:gd name="connsiteX4" fmla="*/ 351364 w 4572000"/>
              <a:gd name="connsiteY4" fmla="*/ 4913481 h 5143500"/>
              <a:gd name="connsiteX5" fmla="*/ 892594 w 4572000"/>
              <a:gd name="connsiteY5" fmla="*/ 4837587 h 5143500"/>
              <a:gd name="connsiteX6" fmla="*/ 917847 w 4572000"/>
              <a:gd name="connsiteY6" fmla="*/ 4847631 h 5143500"/>
              <a:gd name="connsiteX7" fmla="*/ 927649 w 4572000"/>
              <a:gd name="connsiteY7" fmla="*/ 4877990 h 5143500"/>
              <a:gd name="connsiteX8" fmla="*/ 918101 w 4572000"/>
              <a:gd name="connsiteY8" fmla="*/ 4908353 h 5143500"/>
              <a:gd name="connsiteX9" fmla="*/ 894867 w 4572000"/>
              <a:gd name="connsiteY9" fmla="*/ 4918277 h 5143500"/>
              <a:gd name="connsiteX10" fmla="*/ 868934 w 4572000"/>
              <a:gd name="connsiteY10" fmla="*/ 4908080 h 5143500"/>
              <a:gd name="connsiteX11" fmla="*/ 859063 w 4572000"/>
              <a:gd name="connsiteY11" fmla="*/ 4877877 h 5143500"/>
              <a:gd name="connsiteX12" fmla="*/ 868679 w 4572000"/>
              <a:gd name="connsiteY12" fmla="*/ 4847677 h 5143500"/>
              <a:gd name="connsiteX13" fmla="*/ 559058 w 4572000"/>
              <a:gd name="connsiteY13" fmla="*/ 4837499 h 5143500"/>
              <a:gd name="connsiteX14" fmla="*/ 578337 w 4572000"/>
              <a:gd name="connsiteY14" fmla="*/ 4840021 h 5143500"/>
              <a:gd name="connsiteX15" fmla="*/ 585644 w 4572000"/>
              <a:gd name="connsiteY15" fmla="*/ 4847817 h 5143500"/>
              <a:gd name="connsiteX16" fmla="*/ 585644 w 4572000"/>
              <a:gd name="connsiteY16" fmla="*/ 4907937 h 5143500"/>
              <a:gd name="connsiteX17" fmla="*/ 578337 w 4572000"/>
              <a:gd name="connsiteY17" fmla="*/ 4915741 h 5143500"/>
              <a:gd name="connsiteX18" fmla="*/ 558606 w 4572000"/>
              <a:gd name="connsiteY18" fmla="*/ 4918322 h 5143500"/>
              <a:gd name="connsiteX19" fmla="*/ 534560 w 4572000"/>
              <a:gd name="connsiteY19" fmla="*/ 4909442 h 5143500"/>
              <a:gd name="connsiteX20" fmla="*/ 523520 w 4572000"/>
              <a:gd name="connsiteY20" fmla="*/ 4877990 h 5143500"/>
              <a:gd name="connsiteX21" fmla="*/ 534560 w 4572000"/>
              <a:gd name="connsiteY21" fmla="*/ 4846542 h 5143500"/>
              <a:gd name="connsiteX22" fmla="*/ 1101681 w 4572000"/>
              <a:gd name="connsiteY22" fmla="*/ 4805359 h 5143500"/>
              <a:gd name="connsiteX23" fmla="*/ 1095865 w 4572000"/>
              <a:gd name="connsiteY23" fmla="*/ 4811167 h 5143500"/>
              <a:gd name="connsiteX24" fmla="*/ 1095865 w 4572000"/>
              <a:gd name="connsiteY24" fmla="*/ 4944812 h 5143500"/>
              <a:gd name="connsiteX25" fmla="*/ 1101681 w 4572000"/>
              <a:gd name="connsiteY25" fmla="*/ 4950628 h 5143500"/>
              <a:gd name="connsiteX26" fmla="*/ 1127824 w 4572000"/>
              <a:gd name="connsiteY26" fmla="*/ 4950628 h 5143500"/>
              <a:gd name="connsiteX27" fmla="*/ 1128318 w 4572000"/>
              <a:gd name="connsiteY27" fmla="*/ 4950134 h 5143500"/>
              <a:gd name="connsiteX28" fmla="*/ 1130432 w 4572000"/>
              <a:gd name="connsiteY28" fmla="*/ 4950134 h 5143500"/>
              <a:gd name="connsiteX29" fmla="*/ 1136286 w 4572000"/>
              <a:gd name="connsiteY29" fmla="*/ 4944348 h 5143500"/>
              <a:gd name="connsiteX30" fmla="*/ 1136286 w 4572000"/>
              <a:gd name="connsiteY30" fmla="*/ 4811405 h 5143500"/>
              <a:gd name="connsiteX31" fmla="*/ 1130432 w 4572000"/>
              <a:gd name="connsiteY31" fmla="*/ 4805627 h 5143500"/>
              <a:gd name="connsiteX32" fmla="*/ 1128093 w 4572000"/>
              <a:gd name="connsiteY32" fmla="*/ 4805627 h 5143500"/>
              <a:gd name="connsiteX33" fmla="*/ 1127824 w 4572000"/>
              <a:gd name="connsiteY33" fmla="*/ 4805359 h 5143500"/>
              <a:gd name="connsiteX34" fmla="*/ 891921 w 4572000"/>
              <a:gd name="connsiteY34" fmla="*/ 4802455 h 5143500"/>
              <a:gd name="connsiteX35" fmla="*/ 819860 w 4572000"/>
              <a:gd name="connsiteY35" fmla="*/ 4877990 h 5143500"/>
              <a:gd name="connsiteX36" fmla="*/ 893950 w 4572000"/>
              <a:gd name="connsiteY36" fmla="*/ 4953533 h 5143500"/>
              <a:gd name="connsiteX37" fmla="*/ 923594 w 4572000"/>
              <a:gd name="connsiteY37" fmla="*/ 4947899 h 5143500"/>
              <a:gd name="connsiteX38" fmla="*/ 924072 w 4572000"/>
              <a:gd name="connsiteY38" fmla="*/ 4947569 h 5143500"/>
              <a:gd name="connsiteX39" fmla="*/ 924870 w 4572000"/>
              <a:gd name="connsiteY39" fmla="*/ 4947419 h 5143500"/>
              <a:gd name="connsiteX40" fmla="*/ 967554 w 4572000"/>
              <a:gd name="connsiteY40" fmla="*/ 4877877 h 5143500"/>
              <a:gd name="connsiteX41" fmla="*/ 924009 w 4572000"/>
              <a:gd name="connsiteY41" fmla="*/ 4808342 h 5143500"/>
              <a:gd name="connsiteX42" fmla="*/ 922788 w 4572000"/>
              <a:gd name="connsiteY42" fmla="*/ 4808122 h 5143500"/>
              <a:gd name="connsiteX43" fmla="*/ 922738 w 4572000"/>
              <a:gd name="connsiteY43" fmla="*/ 4808088 h 5143500"/>
              <a:gd name="connsiteX44" fmla="*/ 891921 w 4572000"/>
              <a:gd name="connsiteY44" fmla="*/ 4802455 h 5143500"/>
              <a:gd name="connsiteX45" fmla="*/ 725444 w 4572000"/>
              <a:gd name="connsiteY45" fmla="*/ 4802455 h 5143500"/>
              <a:gd name="connsiteX46" fmla="*/ 667046 w 4572000"/>
              <a:gd name="connsiteY46" fmla="*/ 4812907 h 5143500"/>
              <a:gd name="connsiteX47" fmla="*/ 666934 w 4572000"/>
              <a:gd name="connsiteY47" fmla="*/ 4813086 h 5143500"/>
              <a:gd name="connsiteX48" fmla="*/ 666651 w 4572000"/>
              <a:gd name="connsiteY48" fmla="*/ 4813136 h 5143500"/>
              <a:gd name="connsiteX49" fmla="*/ 659335 w 4572000"/>
              <a:gd name="connsiteY49" fmla="*/ 4824699 h 5143500"/>
              <a:gd name="connsiteX50" fmla="*/ 659335 w 4572000"/>
              <a:gd name="connsiteY50" fmla="*/ 4944348 h 5143500"/>
              <a:gd name="connsiteX51" fmla="*/ 659778 w 4572000"/>
              <a:gd name="connsiteY51" fmla="*/ 4944785 h 5143500"/>
              <a:gd name="connsiteX52" fmla="*/ 659778 w 4572000"/>
              <a:gd name="connsiteY52" fmla="*/ 4944812 h 5143500"/>
              <a:gd name="connsiteX53" fmla="*/ 665594 w 4572000"/>
              <a:gd name="connsiteY53" fmla="*/ 4950628 h 5143500"/>
              <a:gd name="connsiteX54" fmla="*/ 691737 w 4572000"/>
              <a:gd name="connsiteY54" fmla="*/ 4950628 h 5143500"/>
              <a:gd name="connsiteX55" fmla="*/ 697553 w 4572000"/>
              <a:gd name="connsiteY55" fmla="*/ 4944812 h 5143500"/>
              <a:gd name="connsiteX56" fmla="*/ 697553 w 4572000"/>
              <a:gd name="connsiteY56" fmla="*/ 4847194 h 5143500"/>
              <a:gd name="connsiteX57" fmla="*/ 704449 w 4572000"/>
              <a:gd name="connsiteY57" fmla="*/ 4839717 h 5143500"/>
              <a:gd name="connsiteX58" fmla="*/ 726010 w 4572000"/>
              <a:gd name="connsiteY58" fmla="*/ 4837419 h 5143500"/>
              <a:gd name="connsiteX59" fmla="*/ 746014 w 4572000"/>
              <a:gd name="connsiteY59" fmla="*/ 4843168 h 5143500"/>
              <a:gd name="connsiteX60" fmla="*/ 754203 w 4572000"/>
              <a:gd name="connsiteY60" fmla="*/ 4862009 h 5143500"/>
              <a:gd name="connsiteX61" fmla="*/ 754203 w 4572000"/>
              <a:gd name="connsiteY61" fmla="*/ 4944812 h 5143500"/>
              <a:gd name="connsiteX62" fmla="*/ 760019 w 4572000"/>
              <a:gd name="connsiteY62" fmla="*/ 4950628 h 5143500"/>
              <a:gd name="connsiteX63" fmla="*/ 786161 w 4572000"/>
              <a:gd name="connsiteY63" fmla="*/ 4950628 h 5143500"/>
              <a:gd name="connsiteX64" fmla="*/ 791977 w 4572000"/>
              <a:gd name="connsiteY64" fmla="*/ 4944812 h 5143500"/>
              <a:gd name="connsiteX65" fmla="*/ 791977 w 4572000"/>
              <a:gd name="connsiteY65" fmla="*/ 4944762 h 5143500"/>
              <a:gd name="connsiteX66" fmla="*/ 792396 w 4572000"/>
              <a:gd name="connsiteY66" fmla="*/ 4944348 h 5143500"/>
              <a:gd name="connsiteX67" fmla="*/ 792396 w 4572000"/>
              <a:gd name="connsiteY67" fmla="*/ 4857065 h 5143500"/>
              <a:gd name="connsiteX68" fmla="*/ 775798 w 4572000"/>
              <a:gd name="connsiteY68" fmla="*/ 4816682 h 5143500"/>
              <a:gd name="connsiteX69" fmla="*/ 775550 w 4572000"/>
              <a:gd name="connsiteY69" fmla="*/ 4816558 h 5143500"/>
              <a:gd name="connsiteX70" fmla="*/ 775487 w 4572000"/>
              <a:gd name="connsiteY70" fmla="*/ 4816471 h 5143500"/>
              <a:gd name="connsiteX71" fmla="*/ 725444 w 4572000"/>
              <a:gd name="connsiteY71" fmla="*/ 4802455 h 5143500"/>
              <a:gd name="connsiteX72" fmla="*/ 559835 w 4572000"/>
              <a:gd name="connsiteY72" fmla="*/ 4802455 h 5143500"/>
              <a:gd name="connsiteX73" fmla="*/ 529663 w 4572000"/>
              <a:gd name="connsiteY73" fmla="*/ 4807762 h 5143500"/>
              <a:gd name="connsiteX74" fmla="*/ 529596 w 4572000"/>
              <a:gd name="connsiteY74" fmla="*/ 4807805 h 5143500"/>
              <a:gd name="connsiteX75" fmla="*/ 528373 w 4572000"/>
              <a:gd name="connsiteY75" fmla="*/ 4808018 h 5143500"/>
              <a:gd name="connsiteX76" fmla="*/ 483587 w 4572000"/>
              <a:gd name="connsiteY76" fmla="*/ 4877877 h 5143500"/>
              <a:gd name="connsiteX77" fmla="*/ 526397 w 4572000"/>
              <a:gd name="connsiteY77" fmla="*/ 4947825 h 5143500"/>
              <a:gd name="connsiteX78" fmla="*/ 527143 w 4572000"/>
              <a:gd name="connsiteY78" fmla="*/ 4947947 h 5143500"/>
              <a:gd name="connsiteX79" fmla="*/ 527701 w 4572000"/>
              <a:gd name="connsiteY79" fmla="*/ 4948307 h 5143500"/>
              <a:gd name="connsiteX80" fmla="*/ 559257 w 4572000"/>
              <a:gd name="connsiteY80" fmla="*/ 4953533 h 5143500"/>
              <a:gd name="connsiteX81" fmla="*/ 617069 w 4572000"/>
              <a:gd name="connsiteY81" fmla="*/ 4941908 h 5143500"/>
              <a:gd name="connsiteX82" fmla="*/ 624338 w 4572000"/>
              <a:gd name="connsiteY82" fmla="*/ 4930284 h 5143500"/>
              <a:gd name="connsiteX83" fmla="*/ 624338 w 4572000"/>
              <a:gd name="connsiteY83" fmla="*/ 4824821 h 5143500"/>
              <a:gd name="connsiteX84" fmla="*/ 617069 w 4572000"/>
              <a:gd name="connsiteY84" fmla="*/ 4813204 h 5143500"/>
              <a:gd name="connsiteX85" fmla="*/ 559835 w 4572000"/>
              <a:gd name="connsiteY85" fmla="*/ 4802455 h 5143500"/>
              <a:gd name="connsiteX86" fmla="*/ 398012 w 4572000"/>
              <a:gd name="connsiteY86" fmla="*/ 4801292 h 5143500"/>
              <a:gd name="connsiteX87" fmla="*/ 396528 w 4572000"/>
              <a:gd name="connsiteY87" fmla="*/ 4801750 h 5143500"/>
              <a:gd name="connsiteX88" fmla="*/ 395863 w 4572000"/>
              <a:gd name="connsiteY88" fmla="*/ 4801582 h 5143500"/>
              <a:gd name="connsiteX89" fmla="*/ 331528 w 4572000"/>
              <a:gd name="connsiteY89" fmla="*/ 4853603 h 5143500"/>
              <a:gd name="connsiteX90" fmla="*/ 425688 w 4572000"/>
              <a:gd name="connsiteY90" fmla="*/ 4933656 h 5143500"/>
              <a:gd name="connsiteX91" fmla="*/ 423937 w 4572000"/>
              <a:gd name="connsiteY91" fmla="*/ 4944348 h 5143500"/>
              <a:gd name="connsiteX92" fmla="*/ 423646 w 4572000"/>
              <a:gd name="connsiteY92" fmla="*/ 4946089 h 5143500"/>
              <a:gd name="connsiteX93" fmla="*/ 428030 w 4572000"/>
              <a:gd name="connsiteY93" fmla="*/ 4950134 h 5143500"/>
              <a:gd name="connsiteX94" fmla="*/ 429441 w 4572000"/>
              <a:gd name="connsiteY94" fmla="*/ 4950134 h 5143500"/>
              <a:gd name="connsiteX95" fmla="*/ 429970 w 4572000"/>
              <a:gd name="connsiteY95" fmla="*/ 4950628 h 5143500"/>
              <a:gd name="connsiteX96" fmla="*/ 456122 w 4572000"/>
              <a:gd name="connsiteY96" fmla="*/ 4950628 h 5143500"/>
              <a:gd name="connsiteX97" fmla="*/ 463669 w 4572000"/>
              <a:gd name="connsiteY97" fmla="*/ 4944812 h 5143500"/>
              <a:gd name="connsiteX98" fmla="*/ 465995 w 4572000"/>
              <a:gd name="connsiteY98" fmla="*/ 4928255 h 5143500"/>
              <a:gd name="connsiteX99" fmla="*/ 372446 w 4572000"/>
              <a:gd name="connsiteY99" fmla="*/ 4850972 h 5143500"/>
              <a:gd name="connsiteX100" fmla="*/ 378875 w 4572000"/>
              <a:gd name="connsiteY100" fmla="*/ 4840371 h 5143500"/>
              <a:gd name="connsiteX101" fmla="*/ 395405 w 4572000"/>
              <a:gd name="connsiteY101" fmla="*/ 4836760 h 5143500"/>
              <a:gd name="connsiteX102" fmla="*/ 438849 w 4572000"/>
              <a:gd name="connsiteY102" fmla="*/ 4849557 h 5143500"/>
              <a:gd name="connsiteX103" fmla="*/ 443233 w 4572000"/>
              <a:gd name="connsiteY103" fmla="*/ 4850714 h 5143500"/>
              <a:gd name="connsiteX104" fmla="*/ 443816 w 4572000"/>
              <a:gd name="connsiteY104" fmla="*/ 4850348 h 5143500"/>
              <a:gd name="connsiteX105" fmla="*/ 445075 w 4572000"/>
              <a:gd name="connsiteY105" fmla="*/ 4850684 h 5143500"/>
              <a:gd name="connsiteX106" fmla="*/ 451468 w 4572000"/>
              <a:gd name="connsiteY106" fmla="*/ 4846616 h 5143500"/>
              <a:gd name="connsiteX107" fmla="*/ 460477 w 4572000"/>
              <a:gd name="connsiteY107" fmla="*/ 4827435 h 5143500"/>
              <a:gd name="connsiteX108" fmla="*/ 461640 w 4572000"/>
              <a:gd name="connsiteY108" fmla="*/ 4822502 h 5143500"/>
              <a:gd name="connsiteX109" fmla="*/ 458151 w 4572000"/>
              <a:gd name="connsiteY109" fmla="*/ 4816686 h 5143500"/>
              <a:gd name="connsiteX110" fmla="*/ 398012 w 4572000"/>
              <a:gd name="connsiteY110" fmla="*/ 4801292 h 5143500"/>
              <a:gd name="connsiteX111" fmla="*/ 1053744 w 4572000"/>
              <a:gd name="connsiteY111" fmla="*/ 4747249 h 5143500"/>
              <a:gd name="connsiteX112" fmla="*/ 994182 w 4572000"/>
              <a:gd name="connsiteY112" fmla="*/ 4808264 h 5143500"/>
              <a:gd name="connsiteX113" fmla="*/ 994182 w 4572000"/>
              <a:gd name="connsiteY113" fmla="*/ 4944812 h 5143500"/>
              <a:gd name="connsiteX114" fmla="*/ 999998 w 4572000"/>
              <a:gd name="connsiteY114" fmla="*/ 4950628 h 5143500"/>
              <a:gd name="connsiteX115" fmla="*/ 1025852 w 4572000"/>
              <a:gd name="connsiteY115" fmla="*/ 4950628 h 5143500"/>
              <a:gd name="connsiteX116" fmla="*/ 1026345 w 4572000"/>
              <a:gd name="connsiteY116" fmla="*/ 4950134 h 5143500"/>
              <a:gd name="connsiteX117" fmla="*/ 1027795 w 4572000"/>
              <a:gd name="connsiteY117" fmla="*/ 4950134 h 5143500"/>
              <a:gd name="connsiteX118" fmla="*/ 1033640 w 4572000"/>
              <a:gd name="connsiteY118" fmla="*/ 4944348 h 5143500"/>
              <a:gd name="connsiteX119" fmla="*/ 1033640 w 4572000"/>
              <a:gd name="connsiteY119" fmla="*/ 4837419 h 5143500"/>
              <a:gd name="connsiteX120" fmla="*/ 1070781 w 4572000"/>
              <a:gd name="connsiteY120" fmla="*/ 4837419 h 5143500"/>
              <a:gd name="connsiteX121" fmla="*/ 1076626 w 4572000"/>
              <a:gd name="connsiteY121" fmla="*/ 4831634 h 5143500"/>
              <a:gd name="connsiteX122" fmla="*/ 1076626 w 4572000"/>
              <a:gd name="connsiteY122" fmla="*/ 4811692 h 5143500"/>
              <a:gd name="connsiteX123" fmla="*/ 1070781 w 4572000"/>
              <a:gd name="connsiteY123" fmla="*/ 4805627 h 5143500"/>
              <a:gd name="connsiteX124" fmla="*/ 1068815 w 4572000"/>
              <a:gd name="connsiteY124" fmla="*/ 4805627 h 5143500"/>
              <a:gd name="connsiteX125" fmla="*/ 1068560 w 4572000"/>
              <a:gd name="connsiteY125" fmla="*/ 4805359 h 5143500"/>
              <a:gd name="connsiteX126" fmla="*/ 1033640 w 4572000"/>
              <a:gd name="connsiteY126" fmla="*/ 4805359 h 5143500"/>
              <a:gd name="connsiteX127" fmla="*/ 1033640 w 4572000"/>
              <a:gd name="connsiteY127" fmla="*/ 4802443 h 5143500"/>
              <a:gd name="connsiteX128" fmla="*/ 1056749 w 4572000"/>
              <a:gd name="connsiteY128" fmla="*/ 4778457 h 5143500"/>
              <a:gd name="connsiteX129" fmla="*/ 1071072 w 4572000"/>
              <a:gd name="connsiteY129" fmla="*/ 4779901 h 5143500"/>
              <a:gd name="connsiteX130" fmla="*/ 1076626 w 4572000"/>
              <a:gd name="connsiteY130" fmla="*/ 4774411 h 5143500"/>
              <a:gd name="connsiteX131" fmla="*/ 1079557 w 4572000"/>
              <a:gd name="connsiteY131" fmla="*/ 4759385 h 5143500"/>
              <a:gd name="connsiteX132" fmla="*/ 1080138 w 4572000"/>
              <a:gd name="connsiteY132" fmla="*/ 4755627 h 5143500"/>
              <a:gd name="connsiteX133" fmla="*/ 1074293 w 4572000"/>
              <a:gd name="connsiteY133" fmla="*/ 4749848 h 5143500"/>
              <a:gd name="connsiteX134" fmla="*/ 1072405 w 4572000"/>
              <a:gd name="connsiteY134" fmla="*/ 4749641 h 5143500"/>
              <a:gd name="connsiteX135" fmla="*/ 1072049 w 4572000"/>
              <a:gd name="connsiteY135" fmla="*/ 4749285 h 5143500"/>
              <a:gd name="connsiteX136" fmla="*/ 1053744 w 4572000"/>
              <a:gd name="connsiteY136" fmla="*/ 4747249 h 5143500"/>
              <a:gd name="connsiteX137" fmla="*/ 1115152 w 4572000"/>
              <a:gd name="connsiteY137" fmla="*/ 4747131 h 5143500"/>
              <a:gd name="connsiteX138" fmla="*/ 1095105 w 4572000"/>
              <a:gd name="connsiteY138" fmla="*/ 4767478 h 5143500"/>
              <a:gd name="connsiteX139" fmla="*/ 1116018 w 4572000"/>
              <a:gd name="connsiteY139" fmla="*/ 4787818 h 5143500"/>
              <a:gd name="connsiteX140" fmla="*/ 1136066 w 4572000"/>
              <a:gd name="connsiteY140" fmla="*/ 4767481 h 5143500"/>
              <a:gd name="connsiteX141" fmla="*/ 1115152 w 4572000"/>
              <a:gd name="connsiteY141" fmla="*/ 4747131 h 5143500"/>
              <a:gd name="connsiteX142" fmla="*/ 0 w 4572000"/>
              <a:gd name="connsiteY142" fmla="*/ 0 h 5143500"/>
              <a:gd name="connsiteX143" fmla="*/ 4572000 w 4572000"/>
              <a:gd name="connsiteY143" fmla="*/ 0 h 5143500"/>
              <a:gd name="connsiteX144" fmla="*/ 4572000 w 4572000"/>
              <a:gd name="connsiteY144" fmla="*/ 5143500 h 5143500"/>
              <a:gd name="connsiteX145" fmla="*/ 0 w 4572000"/>
              <a:gd name="connsiteY14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4572000" h="5143500">
                <a:moveTo>
                  <a:pt x="351364" y="4913481"/>
                </a:moveTo>
                <a:cubicBezTo>
                  <a:pt x="339457" y="4913486"/>
                  <a:pt x="331613" y="4921037"/>
                  <a:pt x="331614" y="4933530"/>
                </a:cubicBezTo>
                <a:cubicBezTo>
                  <a:pt x="331609" y="4945734"/>
                  <a:pt x="339457" y="4953580"/>
                  <a:pt x="352238" y="4953582"/>
                </a:cubicBezTo>
                <a:cubicBezTo>
                  <a:pt x="364154" y="4953577"/>
                  <a:pt x="371991" y="4945737"/>
                  <a:pt x="371988" y="4933533"/>
                </a:cubicBezTo>
                <a:cubicBezTo>
                  <a:pt x="371996" y="4921039"/>
                  <a:pt x="364154" y="4913482"/>
                  <a:pt x="351364" y="4913481"/>
                </a:cubicBezTo>
                <a:close/>
                <a:moveTo>
                  <a:pt x="892594" y="4837587"/>
                </a:moveTo>
                <a:lnTo>
                  <a:pt x="917847" y="4847631"/>
                </a:lnTo>
                <a:cubicBezTo>
                  <a:pt x="924092" y="4854457"/>
                  <a:pt x="927649" y="4864625"/>
                  <a:pt x="927649" y="4877990"/>
                </a:cubicBezTo>
                <a:cubicBezTo>
                  <a:pt x="927649" y="4891355"/>
                  <a:pt x="924092" y="4901524"/>
                  <a:pt x="918101" y="4908353"/>
                </a:cubicBezTo>
                <a:lnTo>
                  <a:pt x="894867" y="4918277"/>
                </a:lnTo>
                <a:lnTo>
                  <a:pt x="868934" y="4908080"/>
                </a:lnTo>
                <a:cubicBezTo>
                  <a:pt x="862646" y="4901288"/>
                  <a:pt x="859063" y="4891172"/>
                  <a:pt x="859063" y="4877877"/>
                </a:cubicBezTo>
                <a:cubicBezTo>
                  <a:pt x="859063" y="4864582"/>
                  <a:pt x="862646" y="4854468"/>
                  <a:pt x="868679" y="4847677"/>
                </a:cubicBezTo>
                <a:close/>
                <a:moveTo>
                  <a:pt x="559058" y="4837499"/>
                </a:moveTo>
                <a:lnTo>
                  <a:pt x="578337" y="4840021"/>
                </a:lnTo>
                <a:cubicBezTo>
                  <a:pt x="583310" y="4841465"/>
                  <a:pt x="585644" y="4843483"/>
                  <a:pt x="585644" y="4847817"/>
                </a:cubicBezTo>
                <a:lnTo>
                  <a:pt x="585644" y="4907937"/>
                </a:lnTo>
                <a:cubicBezTo>
                  <a:pt x="585644" y="4912270"/>
                  <a:pt x="583310" y="4914296"/>
                  <a:pt x="578337" y="4915741"/>
                </a:cubicBezTo>
                <a:lnTo>
                  <a:pt x="558606" y="4918322"/>
                </a:lnTo>
                <a:lnTo>
                  <a:pt x="534560" y="4909442"/>
                </a:lnTo>
                <a:cubicBezTo>
                  <a:pt x="527878" y="4902976"/>
                  <a:pt x="523520" y="4892806"/>
                  <a:pt x="523520" y="4877990"/>
                </a:cubicBezTo>
                <a:cubicBezTo>
                  <a:pt x="523520" y="4863173"/>
                  <a:pt x="527878" y="4853005"/>
                  <a:pt x="534560" y="4846542"/>
                </a:cubicBezTo>
                <a:close/>
                <a:moveTo>
                  <a:pt x="1101681" y="4805359"/>
                </a:moveTo>
                <a:cubicBezTo>
                  <a:pt x="1098193" y="4805359"/>
                  <a:pt x="1095865" y="4807677"/>
                  <a:pt x="1095865" y="4811167"/>
                </a:cubicBezTo>
                <a:lnTo>
                  <a:pt x="1095865" y="4944812"/>
                </a:lnTo>
                <a:cubicBezTo>
                  <a:pt x="1095865" y="4948301"/>
                  <a:pt x="1098193" y="4950628"/>
                  <a:pt x="1101681" y="4950628"/>
                </a:cubicBezTo>
                <a:lnTo>
                  <a:pt x="1127824" y="4950628"/>
                </a:lnTo>
                <a:lnTo>
                  <a:pt x="1128318" y="4950134"/>
                </a:lnTo>
                <a:lnTo>
                  <a:pt x="1130432" y="4950134"/>
                </a:lnTo>
                <a:cubicBezTo>
                  <a:pt x="1133944" y="4950134"/>
                  <a:pt x="1136286" y="4947819"/>
                  <a:pt x="1136286" y="4944348"/>
                </a:cubicBezTo>
                <a:lnTo>
                  <a:pt x="1136286" y="4811405"/>
                </a:lnTo>
                <a:cubicBezTo>
                  <a:pt x="1136286" y="4807934"/>
                  <a:pt x="1133944" y="4805627"/>
                  <a:pt x="1130432" y="4805627"/>
                </a:cubicBezTo>
                <a:lnTo>
                  <a:pt x="1128093" y="4805627"/>
                </a:lnTo>
                <a:lnTo>
                  <a:pt x="1127824" y="4805359"/>
                </a:lnTo>
                <a:close/>
                <a:moveTo>
                  <a:pt x="891921" y="4802455"/>
                </a:moveTo>
                <a:cubicBezTo>
                  <a:pt x="848338" y="4802455"/>
                  <a:pt x="819860" y="4834118"/>
                  <a:pt x="819860" y="4877990"/>
                </a:cubicBezTo>
                <a:cubicBezTo>
                  <a:pt x="819860" y="4921862"/>
                  <a:pt x="848338" y="4953533"/>
                  <a:pt x="893950" y="4953533"/>
                </a:cubicBezTo>
                <a:cubicBezTo>
                  <a:pt x="904845" y="4953533"/>
                  <a:pt x="914796" y="4951553"/>
                  <a:pt x="923594" y="4947899"/>
                </a:cubicBezTo>
                <a:lnTo>
                  <a:pt x="924072" y="4947569"/>
                </a:lnTo>
                <a:lnTo>
                  <a:pt x="924870" y="4947419"/>
                </a:lnTo>
                <a:cubicBezTo>
                  <a:pt x="951435" y="4936512"/>
                  <a:pt x="967554" y="4910608"/>
                  <a:pt x="967554" y="4877877"/>
                </a:cubicBezTo>
                <a:cubicBezTo>
                  <a:pt x="967554" y="4845146"/>
                  <a:pt x="951435" y="4819246"/>
                  <a:pt x="924009" y="4808342"/>
                </a:cubicBezTo>
                <a:lnTo>
                  <a:pt x="922788" y="4808122"/>
                </a:lnTo>
                <a:lnTo>
                  <a:pt x="922738" y="4808088"/>
                </a:lnTo>
                <a:cubicBezTo>
                  <a:pt x="913655" y="4804434"/>
                  <a:pt x="903323" y="4802455"/>
                  <a:pt x="891921" y="4802455"/>
                </a:cubicBezTo>
                <a:close/>
                <a:moveTo>
                  <a:pt x="725444" y="4802455"/>
                </a:moveTo>
                <a:cubicBezTo>
                  <a:pt x="708302" y="4802455"/>
                  <a:pt x="688256" y="4805359"/>
                  <a:pt x="667046" y="4812907"/>
                </a:cubicBezTo>
                <a:lnTo>
                  <a:pt x="666934" y="4813086"/>
                </a:lnTo>
                <a:lnTo>
                  <a:pt x="666651" y="4813136"/>
                </a:lnTo>
                <a:cubicBezTo>
                  <a:pt x="662557" y="4814581"/>
                  <a:pt x="659335" y="4818052"/>
                  <a:pt x="659335" y="4824699"/>
                </a:cubicBezTo>
                <a:lnTo>
                  <a:pt x="659335" y="4944348"/>
                </a:lnTo>
                <a:lnTo>
                  <a:pt x="659778" y="4944785"/>
                </a:lnTo>
                <a:lnTo>
                  <a:pt x="659778" y="4944812"/>
                </a:lnTo>
                <a:cubicBezTo>
                  <a:pt x="659778" y="4948301"/>
                  <a:pt x="662104" y="4950628"/>
                  <a:pt x="665594" y="4950628"/>
                </a:cubicBezTo>
                <a:lnTo>
                  <a:pt x="691737" y="4950628"/>
                </a:lnTo>
                <a:cubicBezTo>
                  <a:pt x="695226" y="4950628"/>
                  <a:pt x="697553" y="4948301"/>
                  <a:pt x="697553" y="4944812"/>
                </a:cubicBezTo>
                <a:lnTo>
                  <a:pt x="697553" y="4847194"/>
                </a:lnTo>
                <a:lnTo>
                  <a:pt x="704449" y="4839717"/>
                </a:lnTo>
                <a:lnTo>
                  <a:pt x="726010" y="4837419"/>
                </a:lnTo>
                <a:lnTo>
                  <a:pt x="746014" y="4843168"/>
                </a:lnTo>
                <a:lnTo>
                  <a:pt x="754203" y="4862009"/>
                </a:lnTo>
                <a:lnTo>
                  <a:pt x="754203" y="4944812"/>
                </a:lnTo>
                <a:cubicBezTo>
                  <a:pt x="754203" y="4948301"/>
                  <a:pt x="756529" y="4950628"/>
                  <a:pt x="760019" y="4950628"/>
                </a:cubicBezTo>
                <a:lnTo>
                  <a:pt x="786161" y="4950628"/>
                </a:lnTo>
                <a:cubicBezTo>
                  <a:pt x="789651" y="4950628"/>
                  <a:pt x="791977" y="4948301"/>
                  <a:pt x="791977" y="4944812"/>
                </a:cubicBezTo>
                <a:lnTo>
                  <a:pt x="791977" y="4944762"/>
                </a:lnTo>
                <a:lnTo>
                  <a:pt x="792396" y="4944348"/>
                </a:lnTo>
                <a:lnTo>
                  <a:pt x="792396" y="4857065"/>
                </a:lnTo>
                <a:cubicBezTo>
                  <a:pt x="792396" y="4839438"/>
                  <a:pt x="786911" y="4825856"/>
                  <a:pt x="775798" y="4816682"/>
                </a:cubicBezTo>
                <a:lnTo>
                  <a:pt x="775550" y="4816558"/>
                </a:lnTo>
                <a:lnTo>
                  <a:pt x="775487" y="4816471"/>
                </a:lnTo>
                <a:cubicBezTo>
                  <a:pt x="764446" y="4807248"/>
                  <a:pt x="747813" y="4802455"/>
                  <a:pt x="725444" y="4802455"/>
                </a:cubicBezTo>
                <a:close/>
                <a:moveTo>
                  <a:pt x="559835" y="4802455"/>
                </a:moveTo>
                <a:cubicBezTo>
                  <a:pt x="548869" y="4802455"/>
                  <a:pt x="538720" y="4804289"/>
                  <a:pt x="529663" y="4807762"/>
                </a:cubicBezTo>
                <a:lnTo>
                  <a:pt x="529596" y="4807805"/>
                </a:lnTo>
                <a:lnTo>
                  <a:pt x="528373" y="4808018"/>
                </a:lnTo>
                <a:cubicBezTo>
                  <a:pt x="501027" y="4818381"/>
                  <a:pt x="483587" y="4843416"/>
                  <a:pt x="483587" y="4877877"/>
                </a:cubicBezTo>
                <a:cubicBezTo>
                  <a:pt x="483587" y="4912775"/>
                  <a:pt x="498720" y="4937596"/>
                  <a:pt x="526397" y="4947825"/>
                </a:cubicBezTo>
                <a:lnTo>
                  <a:pt x="527143" y="4947947"/>
                </a:lnTo>
                <a:lnTo>
                  <a:pt x="527701" y="4948307"/>
                </a:lnTo>
                <a:cubicBezTo>
                  <a:pt x="536867" y="4951735"/>
                  <a:pt x="547417" y="4953533"/>
                  <a:pt x="559257" y="4953533"/>
                </a:cubicBezTo>
                <a:cubicBezTo>
                  <a:pt x="578429" y="4953533"/>
                  <a:pt x="597023" y="4950331"/>
                  <a:pt x="617069" y="4941908"/>
                </a:cubicBezTo>
                <a:cubicBezTo>
                  <a:pt x="621723" y="4939879"/>
                  <a:pt x="624338" y="4936678"/>
                  <a:pt x="624338" y="4930284"/>
                </a:cubicBezTo>
                <a:lnTo>
                  <a:pt x="624338" y="4824821"/>
                </a:lnTo>
                <a:cubicBezTo>
                  <a:pt x="624338" y="4818138"/>
                  <a:pt x="621723" y="4814946"/>
                  <a:pt x="617069" y="4813204"/>
                </a:cubicBezTo>
                <a:cubicBezTo>
                  <a:pt x="597898" y="4805936"/>
                  <a:pt x="579880" y="4802455"/>
                  <a:pt x="559835" y="4802455"/>
                </a:cubicBezTo>
                <a:close/>
                <a:moveTo>
                  <a:pt x="398012" y="4801292"/>
                </a:moveTo>
                <a:lnTo>
                  <a:pt x="396528" y="4801750"/>
                </a:lnTo>
                <a:lnTo>
                  <a:pt x="395863" y="4801582"/>
                </a:lnTo>
                <a:cubicBezTo>
                  <a:pt x="356679" y="4801582"/>
                  <a:pt x="331528" y="4822385"/>
                  <a:pt x="331528" y="4853603"/>
                </a:cubicBezTo>
                <a:cubicBezTo>
                  <a:pt x="331528" y="4914871"/>
                  <a:pt x="425688" y="4891154"/>
                  <a:pt x="425688" y="4933656"/>
                </a:cubicBezTo>
                <a:cubicBezTo>
                  <a:pt x="425688" y="4937989"/>
                  <a:pt x="425107" y="4940590"/>
                  <a:pt x="423937" y="4944348"/>
                </a:cubicBezTo>
                <a:cubicBezTo>
                  <a:pt x="423646" y="4944931"/>
                  <a:pt x="423646" y="4945505"/>
                  <a:pt x="423646" y="4946089"/>
                </a:cubicBezTo>
                <a:cubicBezTo>
                  <a:pt x="423646" y="4948394"/>
                  <a:pt x="425107" y="4950134"/>
                  <a:pt x="428030" y="4950134"/>
                </a:cubicBezTo>
                <a:lnTo>
                  <a:pt x="429441" y="4950134"/>
                </a:lnTo>
                <a:lnTo>
                  <a:pt x="429970" y="4950628"/>
                </a:lnTo>
                <a:lnTo>
                  <a:pt x="456122" y="4950628"/>
                </a:lnTo>
                <a:cubicBezTo>
                  <a:pt x="460477" y="4950628"/>
                  <a:pt x="462217" y="4949176"/>
                  <a:pt x="463669" y="4944812"/>
                </a:cubicBezTo>
                <a:cubicBezTo>
                  <a:pt x="465419" y="4939879"/>
                  <a:pt x="465995" y="4933196"/>
                  <a:pt x="465995" y="4928255"/>
                </a:cubicBezTo>
                <a:cubicBezTo>
                  <a:pt x="465995" y="4862299"/>
                  <a:pt x="372446" y="4878177"/>
                  <a:pt x="372446" y="4850972"/>
                </a:cubicBezTo>
                <a:cubicBezTo>
                  <a:pt x="372446" y="4846523"/>
                  <a:pt x="374698" y="4842891"/>
                  <a:pt x="378875" y="4840371"/>
                </a:cubicBezTo>
                <a:lnTo>
                  <a:pt x="395405" y="4836760"/>
                </a:lnTo>
                <a:lnTo>
                  <a:pt x="438849" y="4849557"/>
                </a:lnTo>
                <a:cubicBezTo>
                  <a:pt x="440310" y="4850418"/>
                  <a:pt x="441772" y="4850714"/>
                  <a:pt x="443233" y="4850714"/>
                </a:cubicBezTo>
                <a:lnTo>
                  <a:pt x="443816" y="4850348"/>
                </a:lnTo>
                <a:lnTo>
                  <a:pt x="445075" y="4850684"/>
                </a:lnTo>
                <a:cubicBezTo>
                  <a:pt x="447690" y="4850684"/>
                  <a:pt x="450306" y="4849231"/>
                  <a:pt x="451468" y="4846616"/>
                </a:cubicBezTo>
                <a:lnTo>
                  <a:pt x="460477" y="4827435"/>
                </a:lnTo>
                <a:cubicBezTo>
                  <a:pt x="461318" y="4825652"/>
                  <a:pt x="461640" y="4823954"/>
                  <a:pt x="461640" y="4822502"/>
                </a:cubicBezTo>
                <a:cubicBezTo>
                  <a:pt x="461640" y="4820176"/>
                  <a:pt x="460486" y="4817858"/>
                  <a:pt x="458151" y="4816686"/>
                </a:cubicBezTo>
                <a:cubicBezTo>
                  <a:pt x="440142" y="4806226"/>
                  <a:pt x="418636" y="4801292"/>
                  <a:pt x="398012" y="4801292"/>
                </a:cubicBezTo>
                <a:close/>
                <a:moveTo>
                  <a:pt x="1053744" y="4747249"/>
                </a:moveTo>
                <a:cubicBezTo>
                  <a:pt x="1017718" y="4747249"/>
                  <a:pt x="994182" y="4766420"/>
                  <a:pt x="994182" y="4808264"/>
                </a:cubicBezTo>
                <a:lnTo>
                  <a:pt x="994182" y="4944812"/>
                </a:lnTo>
                <a:cubicBezTo>
                  <a:pt x="994182" y="4948301"/>
                  <a:pt x="996508" y="4950628"/>
                  <a:pt x="999998" y="4950628"/>
                </a:cubicBezTo>
                <a:lnTo>
                  <a:pt x="1025852" y="4950628"/>
                </a:lnTo>
                <a:lnTo>
                  <a:pt x="1026345" y="4950134"/>
                </a:lnTo>
                <a:lnTo>
                  <a:pt x="1027795" y="4950134"/>
                </a:lnTo>
                <a:cubicBezTo>
                  <a:pt x="1031307" y="4950134"/>
                  <a:pt x="1033640" y="4947819"/>
                  <a:pt x="1033640" y="4944348"/>
                </a:cubicBezTo>
                <a:lnTo>
                  <a:pt x="1033640" y="4837419"/>
                </a:lnTo>
                <a:lnTo>
                  <a:pt x="1070781" y="4837419"/>
                </a:lnTo>
                <a:cubicBezTo>
                  <a:pt x="1074584" y="4837419"/>
                  <a:pt x="1076626" y="4835105"/>
                  <a:pt x="1076626" y="4831634"/>
                </a:cubicBezTo>
                <a:lnTo>
                  <a:pt x="1076626" y="4811692"/>
                </a:lnTo>
                <a:cubicBezTo>
                  <a:pt x="1076626" y="4807934"/>
                  <a:pt x="1074584" y="4805627"/>
                  <a:pt x="1070781" y="4805627"/>
                </a:cubicBezTo>
                <a:lnTo>
                  <a:pt x="1068815" y="4805627"/>
                </a:lnTo>
                <a:lnTo>
                  <a:pt x="1068560" y="4805359"/>
                </a:lnTo>
                <a:lnTo>
                  <a:pt x="1033640" y="4805359"/>
                </a:lnTo>
                <a:lnTo>
                  <a:pt x="1033640" y="4802443"/>
                </a:lnTo>
                <a:cubicBezTo>
                  <a:pt x="1033640" y="4786548"/>
                  <a:pt x="1040664" y="4778457"/>
                  <a:pt x="1056749" y="4778457"/>
                </a:cubicBezTo>
                <a:cubicBezTo>
                  <a:pt x="1062594" y="4778457"/>
                  <a:pt x="1068893" y="4779901"/>
                  <a:pt x="1071072" y="4779901"/>
                </a:cubicBezTo>
                <a:cubicBezTo>
                  <a:pt x="1074584" y="4779901"/>
                  <a:pt x="1076046" y="4777882"/>
                  <a:pt x="1076626" y="4774411"/>
                </a:cubicBezTo>
                <a:lnTo>
                  <a:pt x="1079557" y="4759385"/>
                </a:lnTo>
                <a:cubicBezTo>
                  <a:pt x="1079814" y="4758050"/>
                  <a:pt x="1080138" y="4756876"/>
                  <a:pt x="1080138" y="4755627"/>
                </a:cubicBezTo>
                <a:cubicBezTo>
                  <a:pt x="1080138" y="4752417"/>
                  <a:pt x="1078387" y="4750711"/>
                  <a:pt x="1074293" y="4749848"/>
                </a:cubicBezTo>
                <a:lnTo>
                  <a:pt x="1072405" y="4749641"/>
                </a:lnTo>
                <a:lnTo>
                  <a:pt x="1072049" y="4749285"/>
                </a:lnTo>
                <a:cubicBezTo>
                  <a:pt x="1066233" y="4747834"/>
                  <a:pt x="1059942" y="4747249"/>
                  <a:pt x="1053744" y="4747249"/>
                </a:cubicBezTo>
                <a:close/>
                <a:moveTo>
                  <a:pt x="1115152" y="4747131"/>
                </a:moveTo>
                <a:cubicBezTo>
                  <a:pt x="1102948" y="4747139"/>
                  <a:pt x="1095102" y="4754688"/>
                  <a:pt x="1095105" y="4767478"/>
                </a:cubicBezTo>
                <a:cubicBezTo>
                  <a:pt x="1095102" y="4779971"/>
                  <a:pt x="1102948" y="4787811"/>
                  <a:pt x="1116018" y="4787818"/>
                </a:cubicBezTo>
                <a:cubicBezTo>
                  <a:pt x="1127933" y="4787817"/>
                  <a:pt x="1136071" y="4779974"/>
                  <a:pt x="1136066" y="4767481"/>
                </a:cubicBezTo>
                <a:cubicBezTo>
                  <a:pt x="1136071" y="4754690"/>
                  <a:pt x="1127933" y="4747137"/>
                  <a:pt x="1115152" y="4747131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u graphique SmartArt 11">
            <a:extLst>
              <a:ext uri="{FF2B5EF4-FFF2-40B4-BE49-F238E27FC236}">
                <a16:creationId xmlns:a16="http://schemas.microsoft.com/office/drawing/2014/main" id="{0F580B26-21D6-4630-AE3D-FB359C1C883E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9216309" y="1901915"/>
            <a:ext cx="96687" cy="96000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SmartArt graphic</a:t>
            </a:r>
            <a:endParaRPr lang="fr-FR"/>
          </a:p>
        </p:txBody>
      </p:sp>
      <p:sp>
        <p:nvSpPr>
          <p:cNvPr id="17" name="Espace réservé du graphique SmartArt 11">
            <a:extLst>
              <a:ext uri="{FF2B5EF4-FFF2-40B4-BE49-F238E27FC236}">
                <a16:creationId xmlns:a16="http://schemas.microsoft.com/office/drawing/2014/main" id="{16B17374-481A-4CE6-8974-CA84865A03CA}"/>
              </a:ext>
            </a:extLst>
          </p:cNvPr>
          <p:cNvSpPr>
            <a:spLocks noGrp="1" noChangeAspect="1"/>
          </p:cNvSpPr>
          <p:nvPr>
            <p:ph type="dgm" sz="quarter" idx="19"/>
          </p:nvPr>
        </p:nvSpPr>
        <p:spPr>
          <a:xfrm>
            <a:off x="9216309" y="4860087"/>
            <a:ext cx="96687" cy="96000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SmartArt graphic</a:t>
            </a:r>
            <a:endParaRPr lang="fr-FR"/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013E5883-7FD1-4C44-9ADB-EE49A089146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06602" y="2500883"/>
            <a:ext cx="4103397" cy="973837"/>
          </a:xfrm>
        </p:spPr>
        <p:txBody>
          <a:bodyPr anchor="b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fr-FR" sz="3200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2667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EF5BFE2C-3893-4574-8E43-0A06788709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06602" y="3490415"/>
            <a:ext cx="4103397" cy="537959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3333" b="0" i="1" kern="1200" dirty="0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ctr">
              <a:lnSpc>
                <a:spcPct val="100000"/>
              </a:lnSpc>
              <a:buFont typeface="Arial" panose="020B0604020202020204" pitchFamily="34" charset="0"/>
              <a:buNone/>
              <a:defRPr sz="3333" b="0" i="1">
                <a:solidFill>
                  <a:schemeClr val="accent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E331AD24-1AAB-440A-917D-3BB2B9658D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06602" y="4113499"/>
            <a:ext cx="4103397" cy="331244"/>
          </a:xfrm>
        </p:spPr>
        <p:txBody>
          <a:bodyPr anchor="t">
            <a:noAutofit/>
          </a:bodyPr>
          <a:lstStyle>
            <a:lvl1pPr algn="ctr">
              <a:lnSpc>
                <a:spcPct val="96000"/>
              </a:lnSpc>
              <a:spcAft>
                <a:spcPts val="1333"/>
              </a:spcAft>
              <a:defRPr lang="en-US" sz="1867" b="0" i="0" kern="12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71391" indent="0" algn="l">
              <a:lnSpc>
                <a:spcPct val="100000"/>
              </a:lnSpc>
              <a:buFont typeface="Arial" panose="020B0604020202020204" pitchFamily="34" charset="0"/>
              <a:buNone/>
              <a:defRPr lang="en-US" sz="1600" b="0" i="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lnSpc>
                <a:spcPct val="100000"/>
              </a:lnSpc>
              <a:spcBef>
                <a:spcPts val="1333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aphique 7">
            <a:extLst>
              <a:ext uri="{FF2B5EF4-FFF2-40B4-BE49-F238E27FC236}">
                <a16:creationId xmlns:a16="http://schemas.microsoft.com/office/drawing/2014/main" id="{36415BC7-CD75-43B4-8D23-C9943CF5DC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rgbClr val="FFFFFF"/>
          </a:solidFill>
        </p:grpSpPr>
        <p:sp>
          <p:nvSpPr>
            <p:cNvPr id="11" name="Forme libre : forme 9">
              <a:extLst>
                <a:ext uri="{FF2B5EF4-FFF2-40B4-BE49-F238E27FC236}">
                  <a16:creationId xmlns:a16="http://schemas.microsoft.com/office/drawing/2014/main" id="{08BF3487-FA01-463F-B765-FC8050A9B4FA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13" name="Forme libre : forme 10">
              <a:extLst>
                <a:ext uri="{FF2B5EF4-FFF2-40B4-BE49-F238E27FC236}">
                  <a16:creationId xmlns:a16="http://schemas.microsoft.com/office/drawing/2014/main" id="{E5776EFC-4750-4E4F-B73C-92D11E85244E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14" name="Forme libre : forme 11">
              <a:extLst>
                <a:ext uri="{FF2B5EF4-FFF2-40B4-BE49-F238E27FC236}">
                  <a16:creationId xmlns:a16="http://schemas.microsoft.com/office/drawing/2014/main" id="{B22794DC-D847-49AB-B775-8A5150FB65DA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8D46E-B0D1-4DEA-8A8A-2F0BB8F165C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3204A-2714-498E-BAD7-8CDFA647EC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27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6171-4788-4B4A-B8DB-98CB348C66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59071"/>
            <a:ext cx="11304000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DEA44000-70EA-4644-9AA1-4F8505AC59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3" y="1428424"/>
            <a:ext cx="11304000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685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6171-4788-4B4A-B8DB-98CB348C66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430867"/>
            <a:ext cx="11304000" cy="4808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3642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395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56465" y="2573453"/>
            <a:ext cx="5782293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374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Contents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6171-4788-4B4A-B8DB-98CB348C66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59071"/>
            <a:ext cx="5597523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DEA44000-70EA-4644-9AA1-4F8505AC59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2" y="1428424"/>
            <a:ext cx="5594583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F85DC0-DC90-4D55-DD56-68CD67E1F4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2447" y="1753536"/>
            <a:ext cx="5597523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AC21B5-F22E-6DCF-84E7-8AB8BE3441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49504" y="1428424"/>
            <a:ext cx="5597523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1991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8108C-3B96-45BA-A143-1827DF00019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253E4-341A-4E65-AF5A-EE6D544EA7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FECB7-F17D-4E66-A8BB-9F9144F4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DEA44000-70EA-4644-9AA1-4F8505AC59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3" y="1428424"/>
            <a:ext cx="11304000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737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CEC2E05F-5F9D-41D9-A40F-97C2869C7DD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62400" y="0"/>
            <a:ext cx="37296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382A-5361-48EA-B663-59A63B051BF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C8CE4-D6F9-4E6A-9B4B-F891472D6F4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E74D0-D511-4EA3-8C00-2D028FEE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384000"/>
            <a:ext cx="7644453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914186-4636-4EA0-B71E-B0AF01C68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4" y="1759071"/>
            <a:ext cx="7644020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88F44A4D-52DA-42EA-89E2-FC52FB6958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4" y="1428424"/>
            <a:ext cx="7644020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641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7E64057C-5A6F-41C9-B888-6149A71BAD6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2E1-5368-4758-B51D-CBEEA4879A6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B27F7-6218-479F-90BB-661BE481F17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AE7F8-0415-4DC7-AA94-A8E7A157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384000"/>
            <a:ext cx="5371001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5D150F-0E2F-4884-A2C1-71BB9FFA1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59071"/>
            <a:ext cx="5370568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0A5DAA2-AC36-45AA-94CC-4196EC15BA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3" y="1428424"/>
            <a:ext cx="5370568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093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Imag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62E1-5368-4758-B51D-CBEEA4879A6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B27F7-6218-479F-90BB-661BE481F17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AE7F8-0415-4DC7-AA94-A8E7A157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384000"/>
            <a:ext cx="5371001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5D150F-0E2F-4884-A2C1-71BB9FFA1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59071"/>
            <a:ext cx="5370568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0A5DAA2-AC36-45AA-94CC-4196EC15BA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3" y="1428424"/>
            <a:ext cx="5370568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BBA6E-DD09-1FE3-7F48-F14BCCFD91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8915" y="383117"/>
            <a:ext cx="6048499" cy="5855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286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B88BFE2C-28A1-438A-960B-E93F4C5FF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1600" y="1759070"/>
            <a:ext cx="5371435" cy="215444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sz="18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333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67A3D333-F7E4-4D2F-8B90-78E621A65AB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95999" y="1759070"/>
            <a:ext cx="5361711" cy="215444"/>
          </a:xfrm>
        </p:spPr>
        <p:txBody>
          <a:bodyPr/>
          <a:lstStyle>
            <a:lvl1pPr algn="l">
              <a:lnSpc>
                <a:spcPct val="100000"/>
              </a:lnSpc>
              <a:spcAft>
                <a:spcPts val="0"/>
              </a:spcAft>
              <a:defRPr sz="18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333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Espace réservé pour une image  3">
            <a:extLst>
              <a:ext uri="{FF2B5EF4-FFF2-40B4-BE49-F238E27FC236}">
                <a16:creationId xmlns:a16="http://schemas.microsoft.com/office/drawing/2014/main" id="{D04D9ECA-57E3-42D4-AB59-AFDFC4994F9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44974" y="2089218"/>
            <a:ext cx="2340559" cy="414980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A4ACE33E-54EC-45BB-A1EF-BC5E84D636C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096001" y="2089218"/>
            <a:ext cx="2340559" cy="4149804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3DEB9B5-F15A-466E-8080-C371BE1672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19523" y="2089217"/>
            <a:ext cx="2745600" cy="4149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3DFB714-75E9-40A1-A9E1-32341A0AB2F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068498" y="2089217"/>
            <a:ext cx="2744537" cy="4149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1B647-5788-4FFF-ACED-A8A52CFA31E0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FA9BB-1712-491B-9A89-BF735B6E718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00C992E9-040A-46A3-B299-137DE4A322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3" y="1428424"/>
            <a:ext cx="11304000" cy="28725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551DB0-1299-419C-8CD5-3C853DCA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01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276DEF-3CBF-476F-8A84-C6760A5FE884}"/>
              </a:ext>
            </a:extLst>
          </p:cNvPr>
          <p:cNvSpPr/>
          <p:nvPr userDrawn="1"/>
        </p:nvSpPr>
        <p:spPr>
          <a:xfrm>
            <a:off x="0" y="0"/>
            <a:ext cx="3729600" cy="6858000"/>
          </a:xfrm>
          <a:prstGeom prst="rect">
            <a:avLst/>
          </a:prstGeom>
          <a:solidFill>
            <a:srgbClr val="E9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31" name="Forme libre : forme 9">
            <a:extLst>
              <a:ext uri="{FF2B5EF4-FFF2-40B4-BE49-F238E27FC236}">
                <a16:creationId xmlns:a16="http://schemas.microsoft.com/office/drawing/2014/main" id="{F5349C85-4F38-41FC-8627-25D47DE73E7F}"/>
              </a:ext>
            </a:extLst>
          </p:cNvPr>
          <p:cNvSpPr>
            <a:spLocks noChangeAspect="1"/>
          </p:cNvSpPr>
          <p:nvPr userDrawn="1"/>
        </p:nvSpPr>
        <p:spPr>
          <a:xfrm>
            <a:off x="441599" y="6330316"/>
            <a:ext cx="1073008" cy="273600"/>
          </a:xfrm>
          <a:custGeom>
            <a:avLst/>
            <a:gdLst>
              <a:gd name="connsiteX0" fmla="*/ 689325 w 740699"/>
              <a:gd name="connsiteY0" fmla="*/ 7347 h 191096"/>
              <a:gd name="connsiteX1" fmla="*/ 688790 w 740699"/>
              <a:gd name="connsiteY1" fmla="*/ 10847 h 191096"/>
              <a:gd name="connsiteX2" fmla="*/ 686092 w 740699"/>
              <a:gd name="connsiteY2" fmla="*/ 24840 h 191096"/>
              <a:gd name="connsiteX3" fmla="*/ 680980 w 740699"/>
              <a:gd name="connsiteY3" fmla="*/ 29953 h 191096"/>
              <a:gd name="connsiteX4" fmla="*/ 667797 w 740699"/>
              <a:gd name="connsiteY4" fmla="*/ 28608 h 191096"/>
              <a:gd name="connsiteX5" fmla="*/ 646528 w 740699"/>
              <a:gd name="connsiteY5" fmla="*/ 50946 h 191096"/>
              <a:gd name="connsiteX6" fmla="*/ 646528 w 740699"/>
              <a:gd name="connsiteY6" fmla="*/ 53911 h 191096"/>
              <a:gd name="connsiteX7" fmla="*/ 680712 w 740699"/>
              <a:gd name="connsiteY7" fmla="*/ 53911 h 191096"/>
              <a:gd name="connsiteX8" fmla="*/ 686092 w 740699"/>
              <a:gd name="connsiteY8" fmla="*/ 59559 h 191096"/>
              <a:gd name="connsiteX9" fmla="*/ 686092 w 740699"/>
              <a:gd name="connsiteY9" fmla="*/ 78130 h 191096"/>
              <a:gd name="connsiteX10" fmla="*/ 680712 w 740699"/>
              <a:gd name="connsiteY10" fmla="*/ 83518 h 191096"/>
              <a:gd name="connsiteX11" fmla="*/ 646528 w 740699"/>
              <a:gd name="connsiteY11" fmla="*/ 83518 h 191096"/>
              <a:gd name="connsiteX12" fmla="*/ 646528 w 740699"/>
              <a:gd name="connsiteY12" fmla="*/ 183097 h 191096"/>
              <a:gd name="connsiteX13" fmla="*/ 641148 w 740699"/>
              <a:gd name="connsiteY13" fmla="*/ 188485 h 191096"/>
              <a:gd name="connsiteX14" fmla="*/ 617197 w 740699"/>
              <a:gd name="connsiteY14" fmla="*/ 188485 h 191096"/>
              <a:gd name="connsiteX15" fmla="*/ 611809 w 740699"/>
              <a:gd name="connsiteY15" fmla="*/ 183097 h 191096"/>
              <a:gd name="connsiteX16" fmla="*/ 611809 w 740699"/>
              <a:gd name="connsiteY16" fmla="*/ 56602 h 191096"/>
              <a:gd name="connsiteX17" fmla="*/ 666987 w 740699"/>
              <a:gd name="connsiteY17" fmla="*/ 79 h 191096"/>
              <a:gd name="connsiteX18" fmla="*/ 683945 w 740699"/>
              <a:gd name="connsiteY18" fmla="*/ 1966 h 191096"/>
              <a:gd name="connsiteX19" fmla="*/ 689325 w 740699"/>
              <a:gd name="connsiteY19" fmla="*/ 7347 h 191096"/>
              <a:gd name="connsiteX20" fmla="*/ 741003 w 740699"/>
              <a:gd name="connsiteY20" fmla="*/ 59292 h 191096"/>
              <a:gd name="connsiteX21" fmla="*/ 741003 w 740699"/>
              <a:gd name="connsiteY21" fmla="*/ 183097 h 191096"/>
              <a:gd name="connsiteX22" fmla="*/ 735615 w 740699"/>
              <a:gd name="connsiteY22" fmla="*/ 188485 h 191096"/>
              <a:gd name="connsiteX23" fmla="*/ 711396 w 740699"/>
              <a:gd name="connsiteY23" fmla="*/ 188485 h 191096"/>
              <a:gd name="connsiteX24" fmla="*/ 706008 w 740699"/>
              <a:gd name="connsiteY24" fmla="*/ 183097 h 191096"/>
              <a:gd name="connsiteX25" fmla="*/ 706008 w 740699"/>
              <a:gd name="connsiteY25" fmla="*/ 59292 h 191096"/>
              <a:gd name="connsiteX26" fmla="*/ 711396 w 740699"/>
              <a:gd name="connsiteY26" fmla="*/ 53911 h 191096"/>
              <a:gd name="connsiteX27" fmla="*/ 735615 w 740699"/>
              <a:gd name="connsiteY27" fmla="*/ 53911 h 191096"/>
              <a:gd name="connsiteX28" fmla="*/ 741003 w 740699"/>
              <a:gd name="connsiteY28" fmla="*/ 59292 h 191096"/>
              <a:gd name="connsiteX29" fmla="*/ 518954 w 740699"/>
              <a:gd name="connsiteY29" fmla="*/ 158879 h 191096"/>
              <a:gd name="connsiteX30" fmla="*/ 485847 w 740699"/>
              <a:gd name="connsiteY30" fmla="*/ 121195 h 191096"/>
              <a:gd name="connsiteX31" fmla="*/ 517074 w 740699"/>
              <a:gd name="connsiteY31" fmla="*/ 83518 h 191096"/>
              <a:gd name="connsiteX32" fmla="*/ 550173 w 740699"/>
              <a:gd name="connsiteY32" fmla="*/ 121195 h 191096"/>
              <a:gd name="connsiteX33" fmla="*/ 518954 w 740699"/>
              <a:gd name="connsiteY33" fmla="*/ 158879 h 191096"/>
              <a:gd name="connsiteX34" fmla="*/ 517074 w 740699"/>
              <a:gd name="connsiteY34" fmla="*/ 51221 h 191096"/>
              <a:gd name="connsiteX35" fmla="*/ 450317 w 740699"/>
              <a:gd name="connsiteY35" fmla="*/ 121195 h 191096"/>
              <a:gd name="connsiteX36" fmla="*/ 518954 w 740699"/>
              <a:gd name="connsiteY36" fmla="*/ 191176 h 191096"/>
              <a:gd name="connsiteX37" fmla="*/ 585702 w 740699"/>
              <a:gd name="connsiteY37" fmla="*/ 121195 h 191096"/>
              <a:gd name="connsiteX38" fmla="*/ 517074 w 740699"/>
              <a:gd name="connsiteY38" fmla="*/ 51221 h 191096"/>
              <a:gd name="connsiteX39" fmla="*/ 424486 w 740699"/>
              <a:gd name="connsiteY39" fmla="*/ 101813 h 191096"/>
              <a:gd name="connsiteX40" fmla="*/ 424486 w 740699"/>
              <a:gd name="connsiteY40" fmla="*/ 183097 h 191096"/>
              <a:gd name="connsiteX41" fmla="*/ 419098 w 740699"/>
              <a:gd name="connsiteY41" fmla="*/ 188485 h 191096"/>
              <a:gd name="connsiteX42" fmla="*/ 394880 w 740699"/>
              <a:gd name="connsiteY42" fmla="*/ 188485 h 191096"/>
              <a:gd name="connsiteX43" fmla="*/ 389492 w 740699"/>
              <a:gd name="connsiteY43" fmla="*/ 183097 h 191096"/>
              <a:gd name="connsiteX44" fmla="*/ 389492 w 740699"/>
              <a:gd name="connsiteY44" fmla="*/ 106391 h 191096"/>
              <a:gd name="connsiteX45" fmla="*/ 363385 w 740699"/>
              <a:gd name="connsiteY45" fmla="*/ 83518 h 191096"/>
              <a:gd name="connsiteX46" fmla="*/ 343469 w 740699"/>
              <a:gd name="connsiteY46" fmla="*/ 85665 h 191096"/>
              <a:gd name="connsiteX47" fmla="*/ 337012 w 740699"/>
              <a:gd name="connsiteY47" fmla="*/ 92666 h 191096"/>
              <a:gd name="connsiteX48" fmla="*/ 337012 w 740699"/>
              <a:gd name="connsiteY48" fmla="*/ 183097 h 191096"/>
              <a:gd name="connsiteX49" fmla="*/ 331624 w 740699"/>
              <a:gd name="connsiteY49" fmla="*/ 188485 h 191096"/>
              <a:gd name="connsiteX50" fmla="*/ 307405 w 740699"/>
              <a:gd name="connsiteY50" fmla="*/ 188485 h 191096"/>
              <a:gd name="connsiteX51" fmla="*/ 302017 w 740699"/>
              <a:gd name="connsiteY51" fmla="*/ 183097 h 191096"/>
              <a:gd name="connsiteX52" fmla="*/ 302017 w 740699"/>
              <a:gd name="connsiteY52" fmla="*/ 71672 h 191096"/>
              <a:gd name="connsiteX53" fmla="*/ 308750 w 740699"/>
              <a:gd name="connsiteY53" fmla="*/ 60904 h 191096"/>
              <a:gd name="connsiteX54" fmla="*/ 362850 w 740699"/>
              <a:gd name="connsiteY54" fmla="*/ 51221 h 191096"/>
              <a:gd name="connsiteX55" fmla="*/ 424486 w 740699"/>
              <a:gd name="connsiteY55" fmla="*/ 101813 h 191096"/>
              <a:gd name="connsiteX56" fmla="*/ 122497 w 740699"/>
              <a:gd name="connsiteY56" fmla="*/ 167759 h 191096"/>
              <a:gd name="connsiteX57" fmla="*/ 120342 w 740699"/>
              <a:gd name="connsiteY57" fmla="*/ 183097 h 191096"/>
              <a:gd name="connsiteX58" fmla="*/ 113350 w 740699"/>
              <a:gd name="connsiteY58" fmla="*/ 188485 h 191096"/>
              <a:gd name="connsiteX59" fmla="*/ 89123 w 740699"/>
              <a:gd name="connsiteY59" fmla="*/ 188485 h 191096"/>
              <a:gd name="connsiteX60" fmla="*/ 85088 w 740699"/>
              <a:gd name="connsiteY60" fmla="*/ 184718 h 191096"/>
              <a:gd name="connsiteX61" fmla="*/ 85356 w 740699"/>
              <a:gd name="connsiteY61" fmla="*/ 183097 h 191096"/>
              <a:gd name="connsiteX62" fmla="*/ 86968 w 740699"/>
              <a:gd name="connsiteY62" fmla="*/ 173140 h 191096"/>
              <a:gd name="connsiteX63" fmla="*/ 303 w 740699"/>
              <a:gd name="connsiteY63" fmla="*/ 98589 h 191096"/>
              <a:gd name="connsiteX64" fmla="*/ 59517 w 740699"/>
              <a:gd name="connsiteY64" fmla="*/ 50144 h 191096"/>
              <a:gd name="connsiteX65" fmla="*/ 115230 w 740699"/>
              <a:gd name="connsiteY65" fmla="*/ 64404 h 191096"/>
              <a:gd name="connsiteX66" fmla="*/ 118462 w 740699"/>
              <a:gd name="connsiteY66" fmla="*/ 69792 h 191096"/>
              <a:gd name="connsiteX67" fmla="*/ 117385 w 740699"/>
              <a:gd name="connsiteY67" fmla="*/ 74362 h 191096"/>
              <a:gd name="connsiteX68" fmla="*/ 109039 w 740699"/>
              <a:gd name="connsiteY68" fmla="*/ 92131 h 191096"/>
              <a:gd name="connsiteX69" fmla="*/ 103116 w 740699"/>
              <a:gd name="connsiteY69" fmla="*/ 95899 h 191096"/>
              <a:gd name="connsiteX70" fmla="*/ 99081 w 740699"/>
              <a:gd name="connsiteY70" fmla="*/ 94821 h 191096"/>
              <a:gd name="connsiteX71" fmla="*/ 58439 w 740699"/>
              <a:gd name="connsiteY71" fmla="*/ 82708 h 191096"/>
              <a:gd name="connsiteX72" fmla="*/ 35833 w 740699"/>
              <a:gd name="connsiteY72" fmla="*/ 96166 h 191096"/>
              <a:gd name="connsiteX73" fmla="*/ 122497 w 740699"/>
              <a:gd name="connsiteY73" fmla="*/ 167759 h 191096"/>
              <a:gd name="connsiteX74" fmla="*/ 234191 w 740699"/>
              <a:gd name="connsiteY74" fmla="*/ 149189 h 191096"/>
              <a:gd name="connsiteX75" fmla="*/ 227466 w 740699"/>
              <a:gd name="connsiteY75" fmla="*/ 156456 h 191096"/>
              <a:gd name="connsiteX76" fmla="*/ 209162 w 740699"/>
              <a:gd name="connsiteY76" fmla="*/ 158879 h 191096"/>
              <a:gd name="connsiteX77" fmla="*/ 175788 w 740699"/>
              <a:gd name="connsiteY77" fmla="*/ 121195 h 191096"/>
              <a:gd name="connsiteX78" fmla="*/ 209162 w 740699"/>
              <a:gd name="connsiteY78" fmla="*/ 83518 h 191096"/>
              <a:gd name="connsiteX79" fmla="*/ 227466 w 740699"/>
              <a:gd name="connsiteY79" fmla="*/ 85941 h 191096"/>
              <a:gd name="connsiteX80" fmla="*/ 234191 w 740699"/>
              <a:gd name="connsiteY80" fmla="*/ 93201 h 191096"/>
              <a:gd name="connsiteX81" fmla="*/ 234191 w 740699"/>
              <a:gd name="connsiteY81" fmla="*/ 149189 h 191096"/>
              <a:gd name="connsiteX82" fmla="*/ 262452 w 740699"/>
              <a:gd name="connsiteY82" fmla="*/ 61179 h 191096"/>
              <a:gd name="connsiteX83" fmla="*/ 209430 w 740699"/>
              <a:gd name="connsiteY83" fmla="*/ 51221 h 191096"/>
              <a:gd name="connsiteX84" fmla="*/ 140258 w 740699"/>
              <a:gd name="connsiteY84" fmla="*/ 121195 h 191096"/>
              <a:gd name="connsiteX85" fmla="*/ 208895 w 740699"/>
              <a:gd name="connsiteY85" fmla="*/ 191176 h 191096"/>
              <a:gd name="connsiteX86" fmla="*/ 262452 w 740699"/>
              <a:gd name="connsiteY86" fmla="*/ 180407 h 191096"/>
              <a:gd name="connsiteX87" fmla="*/ 269185 w 740699"/>
              <a:gd name="connsiteY87" fmla="*/ 169639 h 191096"/>
              <a:gd name="connsiteX88" fmla="*/ 269185 w 740699"/>
              <a:gd name="connsiteY88" fmla="*/ 71940 h 191096"/>
              <a:gd name="connsiteX89" fmla="*/ 262452 w 740699"/>
              <a:gd name="connsiteY89" fmla="*/ 61179 h 1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40699" h="191096">
                <a:moveTo>
                  <a:pt x="689325" y="7347"/>
                </a:moveTo>
                <a:cubicBezTo>
                  <a:pt x="689325" y="8511"/>
                  <a:pt x="689026" y="9604"/>
                  <a:pt x="688790" y="10847"/>
                </a:cubicBezTo>
                <a:lnTo>
                  <a:pt x="686092" y="24840"/>
                </a:lnTo>
                <a:cubicBezTo>
                  <a:pt x="685558" y="28073"/>
                  <a:pt x="684213" y="29953"/>
                  <a:pt x="680980" y="29953"/>
                </a:cubicBezTo>
                <a:cubicBezTo>
                  <a:pt x="678974" y="29953"/>
                  <a:pt x="673177" y="28608"/>
                  <a:pt x="667797" y="28608"/>
                </a:cubicBezTo>
                <a:cubicBezTo>
                  <a:pt x="652993" y="28608"/>
                  <a:pt x="646528" y="36143"/>
                  <a:pt x="646528" y="50946"/>
                </a:cubicBezTo>
                <a:lnTo>
                  <a:pt x="646528" y="53911"/>
                </a:lnTo>
                <a:lnTo>
                  <a:pt x="680712" y="53911"/>
                </a:lnTo>
                <a:cubicBezTo>
                  <a:pt x="684213" y="53911"/>
                  <a:pt x="686092" y="56059"/>
                  <a:pt x="686092" y="59559"/>
                </a:cubicBezTo>
                <a:lnTo>
                  <a:pt x="686092" y="78130"/>
                </a:lnTo>
                <a:cubicBezTo>
                  <a:pt x="686092" y="81363"/>
                  <a:pt x="684213" y="83518"/>
                  <a:pt x="680712" y="83518"/>
                </a:cubicBezTo>
                <a:lnTo>
                  <a:pt x="646528" y="83518"/>
                </a:lnTo>
                <a:lnTo>
                  <a:pt x="646528" y="183097"/>
                </a:lnTo>
                <a:cubicBezTo>
                  <a:pt x="646528" y="186330"/>
                  <a:pt x="644380" y="188485"/>
                  <a:pt x="641148" y="188485"/>
                </a:cubicBezTo>
                <a:lnTo>
                  <a:pt x="617197" y="188485"/>
                </a:lnTo>
                <a:cubicBezTo>
                  <a:pt x="613964" y="188485"/>
                  <a:pt x="611809" y="186330"/>
                  <a:pt x="611809" y="183097"/>
                </a:cubicBezTo>
                <a:lnTo>
                  <a:pt x="611809" y="56602"/>
                </a:lnTo>
                <a:cubicBezTo>
                  <a:pt x="611809" y="17839"/>
                  <a:pt x="633612" y="79"/>
                  <a:pt x="666987" y="79"/>
                </a:cubicBezTo>
                <a:cubicBezTo>
                  <a:pt x="672729" y="79"/>
                  <a:pt x="678557" y="621"/>
                  <a:pt x="683945" y="1966"/>
                </a:cubicBezTo>
                <a:cubicBezTo>
                  <a:pt x="687713" y="2769"/>
                  <a:pt x="689325" y="4358"/>
                  <a:pt x="689325" y="7347"/>
                </a:cubicBezTo>
                <a:moveTo>
                  <a:pt x="741003" y="59292"/>
                </a:moveTo>
                <a:lnTo>
                  <a:pt x="741003" y="183097"/>
                </a:lnTo>
                <a:cubicBezTo>
                  <a:pt x="741003" y="186330"/>
                  <a:pt x="738848" y="188485"/>
                  <a:pt x="735615" y="188485"/>
                </a:cubicBezTo>
                <a:lnTo>
                  <a:pt x="711396" y="188485"/>
                </a:lnTo>
                <a:cubicBezTo>
                  <a:pt x="708164" y="188485"/>
                  <a:pt x="706008" y="186330"/>
                  <a:pt x="706008" y="183097"/>
                </a:cubicBezTo>
                <a:lnTo>
                  <a:pt x="706008" y="59292"/>
                </a:lnTo>
                <a:cubicBezTo>
                  <a:pt x="706008" y="56059"/>
                  <a:pt x="708164" y="53911"/>
                  <a:pt x="711396" y="53911"/>
                </a:cubicBezTo>
                <a:lnTo>
                  <a:pt x="735615" y="53911"/>
                </a:lnTo>
                <a:cubicBezTo>
                  <a:pt x="738848" y="53911"/>
                  <a:pt x="741003" y="56059"/>
                  <a:pt x="741003" y="59292"/>
                </a:cubicBezTo>
                <a:moveTo>
                  <a:pt x="518954" y="158879"/>
                </a:moveTo>
                <a:cubicBezTo>
                  <a:pt x="499038" y="158879"/>
                  <a:pt x="485847" y="145956"/>
                  <a:pt x="485847" y="121195"/>
                </a:cubicBezTo>
                <a:cubicBezTo>
                  <a:pt x="485847" y="96433"/>
                  <a:pt x="499038" y="83518"/>
                  <a:pt x="517074" y="83518"/>
                </a:cubicBezTo>
                <a:cubicBezTo>
                  <a:pt x="536990" y="83518"/>
                  <a:pt x="550173" y="96433"/>
                  <a:pt x="550173" y="121195"/>
                </a:cubicBezTo>
                <a:cubicBezTo>
                  <a:pt x="550173" y="145956"/>
                  <a:pt x="536990" y="158879"/>
                  <a:pt x="518954" y="158879"/>
                </a:cubicBezTo>
                <a:moveTo>
                  <a:pt x="517074" y="51221"/>
                </a:moveTo>
                <a:cubicBezTo>
                  <a:pt x="476699" y="51221"/>
                  <a:pt x="450317" y="80553"/>
                  <a:pt x="450317" y="121195"/>
                </a:cubicBezTo>
                <a:cubicBezTo>
                  <a:pt x="450317" y="161837"/>
                  <a:pt x="476699" y="191176"/>
                  <a:pt x="518954" y="191176"/>
                </a:cubicBezTo>
                <a:cubicBezTo>
                  <a:pt x="559328" y="191176"/>
                  <a:pt x="585702" y="161837"/>
                  <a:pt x="585702" y="121195"/>
                </a:cubicBezTo>
                <a:cubicBezTo>
                  <a:pt x="585702" y="80553"/>
                  <a:pt x="559328" y="51221"/>
                  <a:pt x="517074" y="51221"/>
                </a:cubicBezTo>
                <a:moveTo>
                  <a:pt x="424486" y="101813"/>
                </a:moveTo>
                <a:lnTo>
                  <a:pt x="424486" y="183097"/>
                </a:lnTo>
                <a:cubicBezTo>
                  <a:pt x="424486" y="186330"/>
                  <a:pt x="422331" y="188485"/>
                  <a:pt x="419098" y="188485"/>
                </a:cubicBezTo>
                <a:lnTo>
                  <a:pt x="394880" y="188485"/>
                </a:lnTo>
                <a:cubicBezTo>
                  <a:pt x="391647" y="188485"/>
                  <a:pt x="389492" y="186330"/>
                  <a:pt x="389492" y="183097"/>
                </a:cubicBezTo>
                <a:lnTo>
                  <a:pt x="389492" y="106391"/>
                </a:lnTo>
                <a:cubicBezTo>
                  <a:pt x="389492" y="90243"/>
                  <a:pt x="377921" y="83518"/>
                  <a:pt x="363385" y="83518"/>
                </a:cubicBezTo>
                <a:cubicBezTo>
                  <a:pt x="355040" y="83518"/>
                  <a:pt x="350470" y="84053"/>
                  <a:pt x="343469" y="85665"/>
                </a:cubicBezTo>
                <a:cubicBezTo>
                  <a:pt x="339159" y="86743"/>
                  <a:pt x="337012" y="88631"/>
                  <a:pt x="337012" y="92666"/>
                </a:cubicBezTo>
                <a:lnTo>
                  <a:pt x="337012" y="183097"/>
                </a:lnTo>
                <a:cubicBezTo>
                  <a:pt x="337012" y="186330"/>
                  <a:pt x="334856" y="188485"/>
                  <a:pt x="331624" y="188485"/>
                </a:cubicBezTo>
                <a:lnTo>
                  <a:pt x="307405" y="188485"/>
                </a:lnTo>
                <a:cubicBezTo>
                  <a:pt x="304172" y="188485"/>
                  <a:pt x="302017" y="186330"/>
                  <a:pt x="302017" y="183097"/>
                </a:cubicBezTo>
                <a:lnTo>
                  <a:pt x="302017" y="71672"/>
                </a:lnTo>
                <a:cubicBezTo>
                  <a:pt x="302017" y="65482"/>
                  <a:pt x="304982" y="62249"/>
                  <a:pt x="308750" y="60904"/>
                </a:cubicBezTo>
                <a:cubicBezTo>
                  <a:pt x="328399" y="53911"/>
                  <a:pt x="346970" y="51221"/>
                  <a:pt x="362850" y="51221"/>
                </a:cubicBezTo>
                <a:cubicBezTo>
                  <a:pt x="404295" y="51221"/>
                  <a:pt x="424486" y="68982"/>
                  <a:pt x="424486" y="101813"/>
                </a:cubicBezTo>
                <a:moveTo>
                  <a:pt x="122497" y="167759"/>
                </a:moveTo>
                <a:cubicBezTo>
                  <a:pt x="122497" y="172337"/>
                  <a:pt x="121963" y="178528"/>
                  <a:pt x="120342" y="183097"/>
                </a:cubicBezTo>
                <a:cubicBezTo>
                  <a:pt x="118997" y="187140"/>
                  <a:pt x="117385" y="188485"/>
                  <a:pt x="113350" y="188485"/>
                </a:cubicBezTo>
                <a:lnTo>
                  <a:pt x="89123" y="188485"/>
                </a:lnTo>
                <a:cubicBezTo>
                  <a:pt x="86433" y="188485"/>
                  <a:pt x="85088" y="186865"/>
                  <a:pt x="85088" y="184718"/>
                </a:cubicBezTo>
                <a:cubicBezTo>
                  <a:pt x="85088" y="184175"/>
                  <a:pt x="85088" y="183640"/>
                  <a:pt x="85356" y="183097"/>
                </a:cubicBezTo>
                <a:cubicBezTo>
                  <a:pt x="86433" y="179597"/>
                  <a:pt x="86968" y="177175"/>
                  <a:pt x="86968" y="173140"/>
                </a:cubicBezTo>
                <a:cubicBezTo>
                  <a:pt x="86968" y="133559"/>
                  <a:pt x="303" y="155646"/>
                  <a:pt x="303" y="98589"/>
                </a:cubicBezTo>
                <a:cubicBezTo>
                  <a:pt x="303" y="69517"/>
                  <a:pt x="23452" y="50144"/>
                  <a:pt x="59517" y="50144"/>
                </a:cubicBezTo>
                <a:cubicBezTo>
                  <a:pt x="78623" y="50144"/>
                  <a:pt x="98546" y="54714"/>
                  <a:pt x="115230" y="64404"/>
                </a:cubicBezTo>
                <a:cubicBezTo>
                  <a:pt x="117393" y="65490"/>
                  <a:pt x="118462" y="67637"/>
                  <a:pt x="118462" y="69792"/>
                </a:cubicBezTo>
                <a:cubicBezTo>
                  <a:pt x="118462" y="71137"/>
                  <a:pt x="118164" y="72710"/>
                  <a:pt x="117385" y="74362"/>
                </a:cubicBezTo>
                <a:lnTo>
                  <a:pt x="109039" y="92131"/>
                </a:lnTo>
                <a:cubicBezTo>
                  <a:pt x="107962" y="94553"/>
                  <a:pt x="105539" y="95899"/>
                  <a:pt x="103116" y="95899"/>
                </a:cubicBezTo>
                <a:cubicBezTo>
                  <a:pt x="101771" y="95899"/>
                  <a:pt x="100426" y="95623"/>
                  <a:pt x="99081" y="94821"/>
                </a:cubicBezTo>
                <a:cubicBezTo>
                  <a:pt x="85356" y="87286"/>
                  <a:pt x="72165" y="82708"/>
                  <a:pt x="58439" y="82708"/>
                </a:cubicBezTo>
                <a:cubicBezTo>
                  <a:pt x="44179" y="82708"/>
                  <a:pt x="35833" y="87923"/>
                  <a:pt x="35833" y="96166"/>
                </a:cubicBezTo>
                <a:cubicBezTo>
                  <a:pt x="35833" y="121368"/>
                  <a:pt x="122497" y="106659"/>
                  <a:pt x="122497" y="167759"/>
                </a:cubicBezTo>
                <a:moveTo>
                  <a:pt x="234191" y="149189"/>
                </a:moveTo>
                <a:cubicBezTo>
                  <a:pt x="234191" y="153224"/>
                  <a:pt x="232043" y="155111"/>
                  <a:pt x="227466" y="156456"/>
                </a:cubicBezTo>
                <a:cubicBezTo>
                  <a:pt x="221543" y="158069"/>
                  <a:pt x="216430" y="158879"/>
                  <a:pt x="209162" y="158879"/>
                </a:cubicBezTo>
                <a:cubicBezTo>
                  <a:pt x="191936" y="158879"/>
                  <a:pt x="175788" y="148646"/>
                  <a:pt x="175788" y="121195"/>
                </a:cubicBezTo>
                <a:cubicBezTo>
                  <a:pt x="175788" y="93743"/>
                  <a:pt x="191936" y="83518"/>
                  <a:pt x="209162" y="83518"/>
                </a:cubicBezTo>
                <a:cubicBezTo>
                  <a:pt x="216430" y="83518"/>
                  <a:pt x="221543" y="84320"/>
                  <a:pt x="227466" y="85941"/>
                </a:cubicBezTo>
                <a:cubicBezTo>
                  <a:pt x="232043" y="87286"/>
                  <a:pt x="234191" y="89165"/>
                  <a:pt x="234191" y="93201"/>
                </a:cubicBezTo>
                <a:lnTo>
                  <a:pt x="234191" y="149189"/>
                </a:lnTo>
                <a:close/>
                <a:moveTo>
                  <a:pt x="262452" y="61179"/>
                </a:moveTo>
                <a:cubicBezTo>
                  <a:pt x="244692" y="54446"/>
                  <a:pt x="228000" y="51221"/>
                  <a:pt x="209430" y="51221"/>
                </a:cubicBezTo>
                <a:cubicBezTo>
                  <a:pt x="168795" y="51221"/>
                  <a:pt x="140258" y="78405"/>
                  <a:pt x="140258" y="121195"/>
                </a:cubicBezTo>
                <a:cubicBezTo>
                  <a:pt x="140258" y="164527"/>
                  <a:pt x="165020" y="191176"/>
                  <a:pt x="208895" y="191176"/>
                </a:cubicBezTo>
                <a:cubicBezTo>
                  <a:pt x="226655" y="191176"/>
                  <a:pt x="243881" y="188210"/>
                  <a:pt x="262452" y="180407"/>
                </a:cubicBezTo>
                <a:cubicBezTo>
                  <a:pt x="266763" y="178528"/>
                  <a:pt x="269185" y="175562"/>
                  <a:pt x="269185" y="169639"/>
                </a:cubicBezTo>
                <a:lnTo>
                  <a:pt x="269185" y="71940"/>
                </a:lnTo>
                <a:cubicBezTo>
                  <a:pt x="269185" y="65749"/>
                  <a:pt x="266763" y="62792"/>
                  <a:pt x="262452" y="61179"/>
                </a:cubicBezTo>
              </a:path>
            </a:pathLst>
          </a:custGeom>
          <a:solidFill>
            <a:schemeClr val="tx1"/>
          </a:solidFill>
          <a:ln w="7833" cap="flat">
            <a:noFill/>
            <a:prstDash val="solid"/>
            <a:round/>
          </a:ln>
        </p:spPr>
        <p:txBody>
          <a:bodyPr rtlCol="0" anchor="ctr"/>
          <a:lstStyle/>
          <a:p>
            <a:endParaRPr lang="en-US" sz="2400" noProof="0"/>
          </a:p>
        </p:txBody>
      </p:sp>
      <p:grpSp>
        <p:nvGrpSpPr>
          <p:cNvPr id="32" name="Graphique 7">
            <a:extLst>
              <a:ext uri="{FF2B5EF4-FFF2-40B4-BE49-F238E27FC236}">
                <a16:creationId xmlns:a16="http://schemas.microsoft.com/office/drawing/2014/main" id="{06A5D6C0-9CFB-4C86-8BD0-9B0F6C1008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rgbClr val="FFFFFF"/>
          </a:solidFill>
        </p:grpSpPr>
        <p:sp>
          <p:nvSpPr>
            <p:cNvPr id="40" name="Forme libre : forme 9">
              <a:extLst>
                <a:ext uri="{FF2B5EF4-FFF2-40B4-BE49-F238E27FC236}">
                  <a16:creationId xmlns:a16="http://schemas.microsoft.com/office/drawing/2014/main" id="{7570A171-087A-451D-8C88-52D822ABF6D0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41" name="Forme libre : forme 10">
              <a:extLst>
                <a:ext uri="{FF2B5EF4-FFF2-40B4-BE49-F238E27FC236}">
                  <a16:creationId xmlns:a16="http://schemas.microsoft.com/office/drawing/2014/main" id="{FC3C9097-DD6E-4680-8304-A8A8F1E97DBB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45" name="Forme libre : forme 11">
              <a:extLst>
                <a:ext uri="{FF2B5EF4-FFF2-40B4-BE49-F238E27FC236}">
                  <a16:creationId xmlns:a16="http://schemas.microsoft.com/office/drawing/2014/main" id="{BDB8E9CF-D9B2-4FB3-B1A5-B96BB1FF6D51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44" name="Espace réservé pour une image  15">
            <a:extLst>
              <a:ext uri="{FF2B5EF4-FFF2-40B4-BE49-F238E27FC236}">
                <a16:creationId xmlns:a16="http://schemas.microsoft.com/office/drawing/2014/main" id="{6EC29CFA-5793-4C6C-80E1-231B1EAA43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2083" y="1339812"/>
            <a:ext cx="1379716" cy="18192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456B57B-663C-438F-BBF6-1AB9B756FE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2082" y="417365"/>
            <a:ext cx="1379716" cy="532283"/>
          </a:xfrm>
        </p:spPr>
        <p:txBody>
          <a:bodyPr/>
          <a:lstStyle>
            <a:lvl1pPr algn="l">
              <a:lnSpc>
                <a:spcPct val="110000"/>
              </a:lnSpc>
              <a:defRPr sz="34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48" name="Espace réservé pour une image  15">
            <a:extLst>
              <a:ext uri="{FF2B5EF4-FFF2-40B4-BE49-F238E27FC236}">
                <a16:creationId xmlns:a16="http://schemas.microsoft.com/office/drawing/2014/main" id="{59EC3F46-5FB4-498B-9543-7330D6DD49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061999" y="1339812"/>
            <a:ext cx="1379716" cy="18192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D7722D17-99A8-4564-81CF-20F1F7F8DB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1999" y="417365"/>
            <a:ext cx="1379715" cy="532283"/>
          </a:xfrm>
        </p:spPr>
        <p:txBody>
          <a:bodyPr/>
          <a:lstStyle>
            <a:lvl1pPr algn="l">
              <a:lnSpc>
                <a:spcPct val="110000"/>
              </a:lnSpc>
              <a:defRPr sz="34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02</a:t>
            </a:r>
          </a:p>
        </p:txBody>
      </p:sp>
      <p:sp>
        <p:nvSpPr>
          <p:cNvPr id="50" name="Espace réservé pour une image  15">
            <a:extLst>
              <a:ext uri="{FF2B5EF4-FFF2-40B4-BE49-F238E27FC236}">
                <a16:creationId xmlns:a16="http://schemas.microsoft.com/office/drawing/2014/main" id="{B20B9505-236E-4469-A51C-A2C7B71B271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721915" y="1339812"/>
            <a:ext cx="1379716" cy="18192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B0DC2D27-DE73-4D51-B4A4-D9CC4DC5A4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1914" y="417365"/>
            <a:ext cx="1379713" cy="532283"/>
          </a:xfrm>
        </p:spPr>
        <p:txBody>
          <a:bodyPr/>
          <a:lstStyle>
            <a:lvl1pPr algn="l">
              <a:lnSpc>
                <a:spcPct val="110000"/>
              </a:lnSpc>
              <a:defRPr sz="34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52" name="Espace réservé pour une image  15">
            <a:extLst>
              <a:ext uri="{FF2B5EF4-FFF2-40B4-BE49-F238E27FC236}">
                <a16:creationId xmlns:a16="http://schemas.microsoft.com/office/drawing/2014/main" id="{C7AF1FA3-8607-484E-960C-0DEC87C8B4B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381831" y="1339812"/>
            <a:ext cx="1379716" cy="1819200"/>
          </a:xfrm>
        </p:spPr>
        <p:txBody>
          <a:bodyPr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6F5500B0-3264-4A96-BDF7-6321D671A8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81830" y="417365"/>
            <a:ext cx="1379713" cy="532283"/>
          </a:xfrm>
        </p:spPr>
        <p:txBody>
          <a:bodyPr/>
          <a:lstStyle>
            <a:lvl1pPr algn="l">
              <a:lnSpc>
                <a:spcPct val="110000"/>
              </a:lnSpc>
              <a:defRPr sz="3467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D48725B-4307-4BEA-B9C9-15E0592A3B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427" y="384001"/>
            <a:ext cx="1178053" cy="2769081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defRPr sz="1867" cap="all" baseline="0">
                <a:solidFill>
                  <a:schemeClr val="tx1"/>
                </a:solidFill>
              </a:defRPr>
            </a:lvl1pPr>
            <a:lvl2pPr marL="228594" indent="-22859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CB6A-CFF2-42B3-9C1B-15E120EED9F7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7B306-93B3-410A-AE3C-8804D808238A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8F00-12DB-4A04-92DA-413DFEA5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384000"/>
            <a:ext cx="2824073" cy="9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49EA8836-DAAA-4FC2-9D8E-83BC4840B32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973" y="1428425"/>
            <a:ext cx="2822400" cy="57451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142F63A-5880-4F52-9D3C-49778663C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5" y="1759071"/>
            <a:ext cx="2822400" cy="447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CB08E671-E04E-BBBA-D3D3-B0FB2DB0C6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2083" y="3354077"/>
            <a:ext cx="1379716" cy="657177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285FBB45-6D46-7854-4D9F-08E4F5EC89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02083" y="4199057"/>
            <a:ext cx="1379716" cy="203996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6594F61A-774F-6E82-FB92-A79BCC45A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61998" y="3346376"/>
            <a:ext cx="1379716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8F385DB5-BB20-C6FC-A6DD-E9E8B3C7059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061998" y="4199057"/>
            <a:ext cx="1379716" cy="203996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382ADB1E-626A-E17D-A77E-7122B56D16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21911" y="3346376"/>
            <a:ext cx="1379716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A08BCB0-31CB-7728-FE21-E55E24D911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21911" y="4199057"/>
            <a:ext cx="1379716" cy="203996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939FBA19-A847-70C9-6276-09103B0694E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81823" y="3346376"/>
            <a:ext cx="1379716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C755A8C8-AEDA-0AE0-30E8-3D5E6DA87D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381823" y="4199057"/>
            <a:ext cx="1379716" cy="203996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8619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umbers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276DEF-3CBF-476F-8A84-C6760A5FE884}"/>
              </a:ext>
            </a:extLst>
          </p:cNvPr>
          <p:cNvSpPr/>
          <p:nvPr userDrawn="1"/>
        </p:nvSpPr>
        <p:spPr>
          <a:xfrm>
            <a:off x="0" y="0"/>
            <a:ext cx="372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grpSp>
        <p:nvGrpSpPr>
          <p:cNvPr id="35" name="Graphique 7">
            <a:extLst>
              <a:ext uri="{FF2B5EF4-FFF2-40B4-BE49-F238E27FC236}">
                <a16:creationId xmlns:a16="http://schemas.microsoft.com/office/drawing/2014/main" id="{92DE48E4-21B7-43C3-B1C8-D1A1E1D118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chemeClr val="bg1"/>
          </a:solidFill>
        </p:grpSpPr>
        <p:sp>
          <p:nvSpPr>
            <p:cNvPr id="36" name="Forme libre : forme 9">
              <a:extLst>
                <a:ext uri="{FF2B5EF4-FFF2-40B4-BE49-F238E27FC236}">
                  <a16:creationId xmlns:a16="http://schemas.microsoft.com/office/drawing/2014/main" id="{CF3C004A-12EF-4882-9435-5C8C5CDDA3DC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37" name="Forme libre : forme 10">
              <a:extLst>
                <a:ext uri="{FF2B5EF4-FFF2-40B4-BE49-F238E27FC236}">
                  <a16:creationId xmlns:a16="http://schemas.microsoft.com/office/drawing/2014/main" id="{C854BF86-9CB6-42C3-B52B-E372D3EE21D0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47" name="Forme libre : forme 11">
              <a:extLst>
                <a:ext uri="{FF2B5EF4-FFF2-40B4-BE49-F238E27FC236}">
                  <a16:creationId xmlns:a16="http://schemas.microsoft.com/office/drawing/2014/main" id="{A41B13E3-A26E-439F-AA34-2A97E1411892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EDF9C3-5C74-4BF1-B74F-35EF54D7FB2F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B3234-1124-4AD2-B139-F869DD78E3A5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48D3D-3902-4F57-A8DB-DB58BDD7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384000"/>
            <a:ext cx="2824073" cy="9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31974AA-BD4D-4F81-A910-FE9CAADA9ED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42035" y="1787589"/>
            <a:ext cx="2827013" cy="44514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302392" indent="-302392"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2pPr>
            <a:lvl3pPr marL="609585" indent="-302392"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3pPr>
            <a:lvl4pPr marL="911977" indent="-302392"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1807F42C-A174-4FB8-8693-5F4A4BFBBE5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4973" y="1428425"/>
            <a:ext cx="2822400" cy="57451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67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7B0C13A1-18B5-41B6-916E-01ACAC62B0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332" y="1787588"/>
            <a:ext cx="1091851" cy="921277"/>
          </a:xfrm>
        </p:spPr>
        <p:txBody>
          <a:bodyPr>
            <a:spAutoFit/>
          </a:bodyPr>
          <a:lstStyle>
            <a:lvl1pPr algn="l">
              <a:lnSpc>
                <a:spcPct val="110000"/>
              </a:lnSpc>
              <a:defRPr sz="6000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6577C7A9-9886-4411-914F-2179B87580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2278" y="985499"/>
            <a:ext cx="7394749" cy="286660"/>
          </a:xfrm>
        </p:spPr>
        <p:txBody>
          <a:bodyPr wrap="square">
            <a:spAutoFit/>
          </a:bodyPr>
          <a:lstStyle>
            <a:lvl1pPr algn="l">
              <a:lnSpc>
                <a:spcPct val="110000"/>
              </a:lnSpc>
              <a:defRPr sz="1867">
                <a:solidFill>
                  <a:schemeClr val="tx1"/>
                </a:solidFill>
              </a:defRPr>
            </a:lvl1pPr>
            <a:lvl2pPr marL="228594" indent="-228594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FAD14005-F355-4E31-ADB3-BF925CA8C9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1135" y="1787588"/>
            <a:ext cx="1091851" cy="921277"/>
          </a:xfrm>
        </p:spPr>
        <p:txBody>
          <a:bodyPr>
            <a:spAutoFit/>
          </a:bodyPr>
          <a:lstStyle>
            <a:lvl1pPr algn="l">
              <a:lnSpc>
                <a:spcPct val="110000"/>
              </a:lnSpc>
              <a:defRPr sz="6000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02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83A743FE-FFB9-4537-8045-C75B843967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1937" y="1787588"/>
            <a:ext cx="1091851" cy="921277"/>
          </a:xfrm>
        </p:spPr>
        <p:txBody>
          <a:bodyPr>
            <a:spAutoFit/>
          </a:bodyPr>
          <a:lstStyle>
            <a:lvl1pPr algn="l">
              <a:lnSpc>
                <a:spcPct val="110000"/>
              </a:lnSpc>
              <a:defRPr sz="6000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CDFCFD4E-EF15-48FB-9CC8-A0AF0E1EA8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52741" y="1787588"/>
            <a:ext cx="1091851" cy="921277"/>
          </a:xfrm>
        </p:spPr>
        <p:txBody>
          <a:bodyPr>
            <a:spAutoFit/>
          </a:bodyPr>
          <a:lstStyle>
            <a:lvl1pPr algn="l">
              <a:lnSpc>
                <a:spcPct val="110000"/>
              </a:lnSpc>
              <a:defRPr sz="6000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28594" indent="-228594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067"/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0CA17282-191E-F51F-BA13-777BCA057EB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350332" y="2949165"/>
            <a:ext cx="1691347" cy="657177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F4E6EE03-926C-8AE5-8DF8-41FB6D4A0C7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0332" y="3840886"/>
            <a:ext cx="1691347" cy="239813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D02E5D9D-5EFF-D77C-14E0-13F2E40E1C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51915" y="2941464"/>
            <a:ext cx="1691347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2B2FB870-1C36-2E4C-4866-E7211EF5654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1915" y="3840886"/>
            <a:ext cx="1691347" cy="239813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C82A45DD-6802-6723-29A8-5D5C166C22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151937" y="2941464"/>
            <a:ext cx="1691347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3D3CEBDC-260F-1979-AF02-0C481891EC6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51937" y="3840886"/>
            <a:ext cx="1691347" cy="239813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DC9EF167-A7F9-ED88-C2CE-DD202D865A1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55680" y="2941464"/>
            <a:ext cx="1691347" cy="666825"/>
          </a:xfrm>
        </p:spPr>
        <p:txBody>
          <a:bodyPr/>
          <a:lstStyle>
            <a:lvl1pPr algn="l">
              <a:lnSpc>
                <a:spcPct val="125000"/>
              </a:lnSpc>
              <a:defRPr sz="1867" i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1467">
                <a:solidFill>
                  <a:schemeClr val="accent2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299B2941-630C-389F-6D16-9D04A231F61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055680" y="3840886"/>
            <a:ext cx="1691347" cy="2398137"/>
          </a:xfrm>
        </p:spPr>
        <p:txBody>
          <a:bodyPr/>
          <a:lstStyle>
            <a:lvl1pPr algn="l">
              <a:lnSpc>
                <a:spcPct val="125000"/>
              </a:lnSpc>
              <a:defRPr sz="1867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533"/>
              </a:spcAft>
              <a:buFont typeface="Arial" panose="020B0604020202020204" pitchFamily="34" charset="0"/>
              <a:buNone/>
              <a:defRPr sz="933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1067">
                <a:latin typeface="+mj-lt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0011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ble Placeholder 3">
            <a:extLst>
              <a:ext uri="{FF2B5EF4-FFF2-40B4-BE49-F238E27FC236}">
                <a16:creationId xmlns:a16="http://schemas.microsoft.com/office/drawing/2014/main" id="{828EDE46-3F40-4CF0-8732-22A2312E12B6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441384" y="1309863"/>
            <a:ext cx="11304000" cy="492915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BAE51-2427-4529-97AF-8182B55DCDF6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F9A1D3-3C9F-4351-9F43-411D57F732B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56397-0647-46B0-96FF-80D03858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758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230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84036"/>
            <a:ext cx="9144000" cy="889928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19" name="Espace réservé du graphique SmartArt 18">
            <a:extLst>
              <a:ext uri="{FF2B5EF4-FFF2-40B4-BE49-F238E27FC236}">
                <a16:creationId xmlns:a16="http://schemas.microsoft.com/office/drawing/2014/main" id="{B25D5AC7-4546-4A74-B36B-BA1B41C598C1}"/>
              </a:ext>
            </a:extLst>
          </p:cNvPr>
          <p:cNvSpPr>
            <a:spLocks noGrp="1" noChangeAspect="1"/>
          </p:cNvSpPr>
          <p:nvPr>
            <p:ph type="dgm" sz="quarter" idx="13"/>
          </p:nvPr>
        </p:nvSpPr>
        <p:spPr>
          <a:xfrm>
            <a:off x="6011445" y="4346936"/>
            <a:ext cx="169113" cy="167915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20" name="Espace réservé du graphique SmartArt 19">
            <a:extLst>
              <a:ext uri="{FF2B5EF4-FFF2-40B4-BE49-F238E27FC236}">
                <a16:creationId xmlns:a16="http://schemas.microsoft.com/office/drawing/2014/main" id="{FE783EC5-36F3-4916-B0D5-15355CAD8B2D}"/>
              </a:ext>
            </a:extLst>
          </p:cNvPr>
          <p:cNvSpPr>
            <a:spLocks noGrp="1" noChangeAspect="1"/>
          </p:cNvSpPr>
          <p:nvPr>
            <p:ph type="dgm" sz="quarter" idx="14"/>
          </p:nvPr>
        </p:nvSpPr>
        <p:spPr>
          <a:xfrm>
            <a:off x="6011445" y="2362265"/>
            <a:ext cx="169113" cy="167915"/>
          </a:xfrm>
          <a:custGeom>
            <a:avLst/>
            <a:gdLst>
              <a:gd name="connsiteX0" fmla="*/ 122355 w 250013"/>
              <a:gd name="connsiteY0" fmla="*/ 0 h 248243"/>
              <a:gd name="connsiteX1" fmla="*/ 250013 w 250013"/>
              <a:gd name="connsiteY1" fmla="*/ 124134 h 248243"/>
              <a:gd name="connsiteX2" fmla="*/ 127674 w 250013"/>
              <a:gd name="connsiteY2" fmla="*/ 248243 h 248243"/>
              <a:gd name="connsiteX3" fmla="*/ 1 w 250013"/>
              <a:gd name="connsiteY3" fmla="*/ 124125 h 248243"/>
              <a:gd name="connsiteX4" fmla="*/ 122355 w 250013"/>
              <a:gd name="connsiteY4" fmla="*/ 0 h 24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13" h="248243">
                <a:moveTo>
                  <a:pt x="122355" y="0"/>
                </a:moveTo>
                <a:cubicBezTo>
                  <a:pt x="200363" y="0"/>
                  <a:pt x="250013" y="46111"/>
                  <a:pt x="250013" y="124134"/>
                </a:cubicBezTo>
                <a:cubicBezTo>
                  <a:pt x="250022" y="200379"/>
                  <a:pt x="200361" y="248234"/>
                  <a:pt x="127674" y="248243"/>
                </a:cubicBezTo>
                <a:cubicBezTo>
                  <a:pt x="47872" y="248236"/>
                  <a:pt x="-6" y="200370"/>
                  <a:pt x="1" y="124125"/>
                </a:cubicBezTo>
                <a:cubicBezTo>
                  <a:pt x="0" y="46103"/>
                  <a:pt x="47874" y="2"/>
                  <a:pt x="122355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/>
              <a:t>Click icon to add SmartArt graphic</a:t>
            </a:r>
          </a:p>
        </p:txBody>
      </p:sp>
      <p:grpSp>
        <p:nvGrpSpPr>
          <p:cNvPr id="21" name="Graphique 7">
            <a:extLst>
              <a:ext uri="{FF2B5EF4-FFF2-40B4-BE49-F238E27FC236}">
                <a16:creationId xmlns:a16="http://schemas.microsoft.com/office/drawing/2014/main" id="{CCF15C7E-6A99-4286-A9D8-5CFB7F6C2F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60063" y="6013890"/>
            <a:ext cx="1071853" cy="275084"/>
            <a:chOff x="4768103" y="-471733"/>
            <a:chExt cx="744723" cy="191124"/>
          </a:xfrm>
          <a:solidFill>
            <a:schemeClr val="bg1"/>
          </a:solidFill>
        </p:grpSpPr>
        <p:sp>
          <p:nvSpPr>
            <p:cNvPr id="22" name="Forme libre : forme 9">
              <a:extLst>
                <a:ext uri="{FF2B5EF4-FFF2-40B4-BE49-F238E27FC236}">
                  <a16:creationId xmlns:a16="http://schemas.microsoft.com/office/drawing/2014/main" id="{6694094C-70CE-4AC8-A396-70F4CAC44E42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  <p:sp>
          <p:nvSpPr>
            <p:cNvPr id="23" name="Forme libre : forme 10">
              <a:extLst>
                <a:ext uri="{FF2B5EF4-FFF2-40B4-BE49-F238E27FC236}">
                  <a16:creationId xmlns:a16="http://schemas.microsoft.com/office/drawing/2014/main" id="{F0CC9C0D-B090-476A-A414-384A1818254E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>
                <a:solidFill>
                  <a:schemeClr val="accent2"/>
                </a:solidFill>
              </a:endParaRPr>
            </a:p>
          </p:txBody>
        </p:sp>
        <p:sp>
          <p:nvSpPr>
            <p:cNvPr id="24" name="Forme libre : forme 11">
              <a:extLst>
                <a:ext uri="{FF2B5EF4-FFF2-40B4-BE49-F238E27FC236}">
                  <a16:creationId xmlns:a16="http://schemas.microsoft.com/office/drawing/2014/main" id="{6DE4ADDB-0CA9-4651-BF0C-18EF0C881B3A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grpFill/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2562560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52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20C0A00-28D4-4C67-B162-D686D6845C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23D7EBE-BC7D-4AC5-AD6B-FCD5D270E1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4B0F7-55DD-40D6-B7F4-70B586885C0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5740236E-B231-4B38-9B19-5CA4361809F8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3750734" y="1942730"/>
            <a:ext cx="7988300" cy="4295221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Chart and Table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7C974083-9FEF-484E-9F19-6CD76EB3A2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973" y="425183"/>
            <a:ext cx="11304000" cy="16414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lang="fr-FR" sz="1067" b="0" i="0" kern="12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defRPr sz="533" b="0" i="0" cap="all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spcBef>
                <a:spcPts val="400"/>
              </a:spcBef>
              <a:tabLst>
                <a:tab pos="836063" algn="l"/>
              </a:tabLst>
              <a:defRPr sz="533"/>
            </a:lvl3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372C0F46-678A-45F1-938F-2E7732BC05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74" y="1577578"/>
            <a:ext cx="11282959" cy="246221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533"/>
              </a:spcBef>
              <a:buFont typeface="Arial" panose="020B0604020202020204" pitchFamily="34" charset="0"/>
              <a:buNone/>
              <a:defRPr sz="1600"/>
            </a:lvl2pPr>
            <a:lvl3pPr>
              <a:lnSpc>
                <a:spcPct val="110000"/>
              </a:lnSpc>
              <a:defRPr lang="en-US" sz="1333" kern="1200" dirty="0" smtClean="0">
                <a:solidFill>
                  <a:schemeClr val="tx1"/>
                </a:solidFill>
                <a:latin typeface="Sanofi Sans 3 Regular"/>
                <a:ea typeface="+mn-ea"/>
                <a:cs typeface="+mn-cs"/>
              </a:defRPr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F7F0780-2D15-471D-9496-7A64395D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75" y="710401"/>
            <a:ext cx="11294059" cy="7482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E6DF4D0-6655-42BC-BA6C-0FF9041659B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42034" y="1943799"/>
            <a:ext cx="2827447" cy="42952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02392" indent="-302392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 marL="609585" indent="-302392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3pPr>
            <a:lvl4pPr marL="911977" indent="-302392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8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7A0B0-3D4B-D5BC-AB51-9833DF939E0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93562" y="635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4A56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728" r:id="rId15"/>
    <p:sldLayoutId id="214748372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600" y="384000"/>
            <a:ext cx="11313600" cy="96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600" y="1790400"/>
            <a:ext cx="11304000" cy="444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6442" y="6479322"/>
            <a:ext cx="6459117" cy="17033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 b="0" i="0" cap="all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SUAs Search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id="{B6D8E440-8C31-4584-85CD-3DE2B7815CCC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4143632" y="6106774"/>
            <a:ext cx="3904736" cy="277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b="0" i="0" spc="27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14968" y="6375331"/>
            <a:ext cx="635000" cy="2743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6B54B0F7-55DD-40D6-B7F4-70B586885C0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aphique 7">
            <a:extLst>
              <a:ext uri="{FF2B5EF4-FFF2-40B4-BE49-F238E27FC236}">
                <a16:creationId xmlns:a16="http://schemas.microsoft.com/office/drawing/2014/main" id="{6A66B5A4-BE29-4194-A788-255CA3752B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2166" y="6329527"/>
            <a:ext cx="1071853" cy="275084"/>
            <a:chOff x="4768103" y="-471733"/>
            <a:chExt cx="744723" cy="191124"/>
          </a:xfrm>
          <a:solidFill>
            <a:srgbClr val="FFFFFF"/>
          </a:solidFill>
        </p:grpSpPr>
        <p:sp>
          <p:nvSpPr>
            <p:cNvPr id="13" name="Forme libre : forme 9">
              <a:extLst>
                <a:ext uri="{FF2B5EF4-FFF2-40B4-BE49-F238E27FC236}">
                  <a16:creationId xmlns:a16="http://schemas.microsoft.com/office/drawing/2014/main" id="{A7D23DBC-0CE7-4B8C-AB18-B9D29B71215B}"/>
                </a:ext>
              </a:extLst>
            </p:cNvPr>
            <p:cNvSpPr/>
            <p:nvPr userDrawn="1"/>
          </p:nvSpPr>
          <p:spPr>
            <a:xfrm>
              <a:off x="4770087" y="-471716"/>
              <a:ext cx="740699" cy="191096"/>
            </a:xfrm>
            <a:custGeom>
              <a:avLst/>
              <a:gdLst>
                <a:gd name="connsiteX0" fmla="*/ 689325 w 740699"/>
                <a:gd name="connsiteY0" fmla="*/ 7347 h 191096"/>
                <a:gd name="connsiteX1" fmla="*/ 688790 w 740699"/>
                <a:gd name="connsiteY1" fmla="*/ 10847 h 191096"/>
                <a:gd name="connsiteX2" fmla="*/ 686092 w 740699"/>
                <a:gd name="connsiteY2" fmla="*/ 24840 h 191096"/>
                <a:gd name="connsiteX3" fmla="*/ 680980 w 740699"/>
                <a:gd name="connsiteY3" fmla="*/ 29953 h 191096"/>
                <a:gd name="connsiteX4" fmla="*/ 667797 w 740699"/>
                <a:gd name="connsiteY4" fmla="*/ 28608 h 191096"/>
                <a:gd name="connsiteX5" fmla="*/ 646528 w 740699"/>
                <a:gd name="connsiteY5" fmla="*/ 50946 h 191096"/>
                <a:gd name="connsiteX6" fmla="*/ 646528 w 740699"/>
                <a:gd name="connsiteY6" fmla="*/ 53911 h 191096"/>
                <a:gd name="connsiteX7" fmla="*/ 680712 w 740699"/>
                <a:gd name="connsiteY7" fmla="*/ 53911 h 191096"/>
                <a:gd name="connsiteX8" fmla="*/ 686092 w 740699"/>
                <a:gd name="connsiteY8" fmla="*/ 59559 h 191096"/>
                <a:gd name="connsiteX9" fmla="*/ 686092 w 740699"/>
                <a:gd name="connsiteY9" fmla="*/ 78130 h 191096"/>
                <a:gd name="connsiteX10" fmla="*/ 680712 w 740699"/>
                <a:gd name="connsiteY10" fmla="*/ 83518 h 191096"/>
                <a:gd name="connsiteX11" fmla="*/ 646528 w 740699"/>
                <a:gd name="connsiteY11" fmla="*/ 83518 h 191096"/>
                <a:gd name="connsiteX12" fmla="*/ 646528 w 740699"/>
                <a:gd name="connsiteY12" fmla="*/ 183097 h 191096"/>
                <a:gd name="connsiteX13" fmla="*/ 641148 w 740699"/>
                <a:gd name="connsiteY13" fmla="*/ 188485 h 191096"/>
                <a:gd name="connsiteX14" fmla="*/ 617197 w 740699"/>
                <a:gd name="connsiteY14" fmla="*/ 188485 h 191096"/>
                <a:gd name="connsiteX15" fmla="*/ 611809 w 740699"/>
                <a:gd name="connsiteY15" fmla="*/ 183097 h 191096"/>
                <a:gd name="connsiteX16" fmla="*/ 611809 w 740699"/>
                <a:gd name="connsiteY16" fmla="*/ 56602 h 191096"/>
                <a:gd name="connsiteX17" fmla="*/ 666987 w 740699"/>
                <a:gd name="connsiteY17" fmla="*/ 79 h 191096"/>
                <a:gd name="connsiteX18" fmla="*/ 683945 w 740699"/>
                <a:gd name="connsiteY18" fmla="*/ 1966 h 191096"/>
                <a:gd name="connsiteX19" fmla="*/ 689325 w 740699"/>
                <a:gd name="connsiteY19" fmla="*/ 7347 h 191096"/>
                <a:gd name="connsiteX20" fmla="*/ 741003 w 740699"/>
                <a:gd name="connsiteY20" fmla="*/ 59292 h 191096"/>
                <a:gd name="connsiteX21" fmla="*/ 741003 w 740699"/>
                <a:gd name="connsiteY21" fmla="*/ 183097 h 191096"/>
                <a:gd name="connsiteX22" fmla="*/ 735615 w 740699"/>
                <a:gd name="connsiteY22" fmla="*/ 188485 h 191096"/>
                <a:gd name="connsiteX23" fmla="*/ 711396 w 740699"/>
                <a:gd name="connsiteY23" fmla="*/ 188485 h 191096"/>
                <a:gd name="connsiteX24" fmla="*/ 706008 w 740699"/>
                <a:gd name="connsiteY24" fmla="*/ 183097 h 191096"/>
                <a:gd name="connsiteX25" fmla="*/ 706008 w 740699"/>
                <a:gd name="connsiteY25" fmla="*/ 59292 h 191096"/>
                <a:gd name="connsiteX26" fmla="*/ 711396 w 740699"/>
                <a:gd name="connsiteY26" fmla="*/ 53911 h 191096"/>
                <a:gd name="connsiteX27" fmla="*/ 735615 w 740699"/>
                <a:gd name="connsiteY27" fmla="*/ 53911 h 191096"/>
                <a:gd name="connsiteX28" fmla="*/ 741003 w 740699"/>
                <a:gd name="connsiteY28" fmla="*/ 59292 h 191096"/>
                <a:gd name="connsiteX29" fmla="*/ 518954 w 740699"/>
                <a:gd name="connsiteY29" fmla="*/ 158879 h 191096"/>
                <a:gd name="connsiteX30" fmla="*/ 485847 w 740699"/>
                <a:gd name="connsiteY30" fmla="*/ 121195 h 191096"/>
                <a:gd name="connsiteX31" fmla="*/ 517074 w 740699"/>
                <a:gd name="connsiteY31" fmla="*/ 83518 h 191096"/>
                <a:gd name="connsiteX32" fmla="*/ 550173 w 740699"/>
                <a:gd name="connsiteY32" fmla="*/ 121195 h 191096"/>
                <a:gd name="connsiteX33" fmla="*/ 518954 w 740699"/>
                <a:gd name="connsiteY33" fmla="*/ 158879 h 191096"/>
                <a:gd name="connsiteX34" fmla="*/ 517074 w 740699"/>
                <a:gd name="connsiteY34" fmla="*/ 51221 h 191096"/>
                <a:gd name="connsiteX35" fmla="*/ 450317 w 740699"/>
                <a:gd name="connsiteY35" fmla="*/ 121195 h 191096"/>
                <a:gd name="connsiteX36" fmla="*/ 518954 w 740699"/>
                <a:gd name="connsiteY36" fmla="*/ 191176 h 191096"/>
                <a:gd name="connsiteX37" fmla="*/ 585702 w 740699"/>
                <a:gd name="connsiteY37" fmla="*/ 121195 h 191096"/>
                <a:gd name="connsiteX38" fmla="*/ 517074 w 740699"/>
                <a:gd name="connsiteY38" fmla="*/ 51221 h 191096"/>
                <a:gd name="connsiteX39" fmla="*/ 424486 w 740699"/>
                <a:gd name="connsiteY39" fmla="*/ 101813 h 191096"/>
                <a:gd name="connsiteX40" fmla="*/ 424486 w 740699"/>
                <a:gd name="connsiteY40" fmla="*/ 183097 h 191096"/>
                <a:gd name="connsiteX41" fmla="*/ 419098 w 740699"/>
                <a:gd name="connsiteY41" fmla="*/ 188485 h 191096"/>
                <a:gd name="connsiteX42" fmla="*/ 394880 w 740699"/>
                <a:gd name="connsiteY42" fmla="*/ 188485 h 191096"/>
                <a:gd name="connsiteX43" fmla="*/ 389492 w 740699"/>
                <a:gd name="connsiteY43" fmla="*/ 183097 h 191096"/>
                <a:gd name="connsiteX44" fmla="*/ 389492 w 740699"/>
                <a:gd name="connsiteY44" fmla="*/ 106391 h 191096"/>
                <a:gd name="connsiteX45" fmla="*/ 363385 w 740699"/>
                <a:gd name="connsiteY45" fmla="*/ 83518 h 191096"/>
                <a:gd name="connsiteX46" fmla="*/ 343469 w 740699"/>
                <a:gd name="connsiteY46" fmla="*/ 85665 h 191096"/>
                <a:gd name="connsiteX47" fmla="*/ 337012 w 740699"/>
                <a:gd name="connsiteY47" fmla="*/ 92666 h 191096"/>
                <a:gd name="connsiteX48" fmla="*/ 337012 w 740699"/>
                <a:gd name="connsiteY48" fmla="*/ 183097 h 191096"/>
                <a:gd name="connsiteX49" fmla="*/ 331624 w 740699"/>
                <a:gd name="connsiteY49" fmla="*/ 188485 h 191096"/>
                <a:gd name="connsiteX50" fmla="*/ 307405 w 740699"/>
                <a:gd name="connsiteY50" fmla="*/ 188485 h 191096"/>
                <a:gd name="connsiteX51" fmla="*/ 302017 w 740699"/>
                <a:gd name="connsiteY51" fmla="*/ 183097 h 191096"/>
                <a:gd name="connsiteX52" fmla="*/ 302017 w 740699"/>
                <a:gd name="connsiteY52" fmla="*/ 71672 h 191096"/>
                <a:gd name="connsiteX53" fmla="*/ 308750 w 740699"/>
                <a:gd name="connsiteY53" fmla="*/ 60904 h 191096"/>
                <a:gd name="connsiteX54" fmla="*/ 362850 w 740699"/>
                <a:gd name="connsiteY54" fmla="*/ 51221 h 191096"/>
                <a:gd name="connsiteX55" fmla="*/ 424486 w 740699"/>
                <a:gd name="connsiteY55" fmla="*/ 101813 h 191096"/>
                <a:gd name="connsiteX56" fmla="*/ 122497 w 740699"/>
                <a:gd name="connsiteY56" fmla="*/ 167759 h 191096"/>
                <a:gd name="connsiteX57" fmla="*/ 120342 w 740699"/>
                <a:gd name="connsiteY57" fmla="*/ 183097 h 191096"/>
                <a:gd name="connsiteX58" fmla="*/ 113350 w 740699"/>
                <a:gd name="connsiteY58" fmla="*/ 188485 h 191096"/>
                <a:gd name="connsiteX59" fmla="*/ 89123 w 740699"/>
                <a:gd name="connsiteY59" fmla="*/ 188485 h 191096"/>
                <a:gd name="connsiteX60" fmla="*/ 85088 w 740699"/>
                <a:gd name="connsiteY60" fmla="*/ 184718 h 191096"/>
                <a:gd name="connsiteX61" fmla="*/ 85356 w 740699"/>
                <a:gd name="connsiteY61" fmla="*/ 183097 h 191096"/>
                <a:gd name="connsiteX62" fmla="*/ 86968 w 740699"/>
                <a:gd name="connsiteY62" fmla="*/ 173140 h 191096"/>
                <a:gd name="connsiteX63" fmla="*/ 303 w 740699"/>
                <a:gd name="connsiteY63" fmla="*/ 98589 h 191096"/>
                <a:gd name="connsiteX64" fmla="*/ 59517 w 740699"/>
                <a:gd name="connsiteY64" fmla="*/ 50144 h 191096"/>
                <a:gd name="connsiteX65" fmla="*/ 115230 w 740699"/>
                <a:gd name="connsiteY65" fmla="*/ 64404 h 191096"/>
                <a:gd name="connsiteX66" fmla="*/ 118462 w 740699"/>
                <a:gd name="connsiteY66" fmla="*/ 69792 h 191096"/>
                <a:gd name="connsiteX67" fmla="*/ 117385 w 740699"/>
                <a:gd name="connsiteY67" fmla="*/ 74362 h 191096"/>
                <a:gd name="connsiteX68" fmla="*/ 109039 w 740699"/>
                <a:gd name="connsiteY68" fmla="*/ 92131 h 191096"/>
                <a:gd name="connsiteX69" fmla="*/ 103116 w 740699"/>
                <a:gd name="connsiteY69" fmla="*/ 95899 h 191096"/>
                <a:gd name="connsiteX70" fmla="*/ 99081 w 740699"/>
                <a:gd name="connsiteY70" fmla="*/ 94821 h 191096"/>
                <a:gd name="connsiteX71" fmla="*/ 58439 w 740699"/>
                <a:gd name="connsiteY71" fmla="*/ 82708 h 191096"/>
                <a:gd name="connsiteX72" fmla="*/ 35833 w 740699"/>
                <a:gd name="connsiteY72" fmla="*/ 96166 h 191096"/>
                <a:gd name="connsiteX73" fmla="*/ 122497 w 740699"/>
                <a:gd name="connsiteY73" fmla="*/ 167759 h 191096"/>
                <a:gd name="connsiteX74" fmla="*/ 234191 w 740699"/>
                <a:gd name="connsiteY74" fmla="*/ 149189 h 191096"/>
                <a:gd name="connsiteX75" fmla="*/ 227466 w 740699"/>
                <a:gd name="connsiteY75" fmla="*/ 156456 h 191096"/>
                <a:gd name="connsiteX76" fmla="*/ 209162 w 740699"/>
                <a:gd name="connsiteY76" fmla="*/ 158879 h 191096"/>
                <a:gd name="connsiteX77" fmla="*/ 175788 w 740699"/>
                <a:gd name="connsiteY77" fmla="*/ 121195 h 191096"/>
                <a:gd name="connsiteX78" fmla="*/ 209162 w 740699"/>
                <a:gd name="connsiteY78" fmla="*/ 83518 h 191096"/>
                <a:gd name="connsiteX79" fmla="*/ 227466 w 740699"/>
                <a:gd name="connsiteY79" fmla="*/ 85941 h 191096"/>
                <a:gd name="connsiteX80" fmla="*/ 234191 w 740699"/>
                <a:gd name="connsiteY80" fmla="*/ 93201 h 191096"/>
                <a:gd name="connsiteX81" fmla="*/ 234191 w 740699"/>
                <a:gd name="connsiteY81" fmla="*/ 149189 h 191096"/>
                <a:gd name="connsiteX82" fmla="*/ 262452 w 740699"/>
                <a:gd name="connsiteY82" fmla="*/ 61179 h 191096"/>
                <a:gd name="connsiteX83" fmla="*/ 209430 w 740699"/>
                <a:gd name="connsiteY83" fmla="*/ 51221 h 191096"/>
                <a:gd name="connsiteX84" fmla="*/ 140258 w 740699"/>
                <a:gd name="connsiteY84" fmla="*/ 121195 h 191096"/>
                <a:gd name="connsiteX85" fmla="*/ 208895 w 740699"/>
                <a:gd name="connsiteY85" fmla="*/ 191176 h 191096"/>
                <a:gd name="connsiteX86" fmla="*/ 262452 w 740699"/>
                <a:gd name="connsiteY86" fmla="*/ 180407 h 191096"/>
                <a:gd name="connsiteX87" fmla="*/ 269185 w 740699"/>
                <a:gd name="connsiteY87" fmla="*/ 169639 h 191096"/>
                <a:gd name="connsiteX88" fmla="*/ 269185 w 740699"/>
                <a:gd name="connsiteY88" fmla="*/ 71940 h 191096"/>
                <a:gd name="connsiteX89" fmla="*/ 262452 w 740699"/>
                <a:gd name="connsiteY89" fmla="*/ 61179 h 19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0699" h="191096">
                  <a:moveTo>
                    <a:pt x="689325" y="7347"/>
                  </a:moveTo>
                  <a:cubicBezTo>
                    <a:pt x="689325" y="8511"/>
                    <a:pt x="689026" y="9604"/>
                    <a:pt x="688790" y="10847"/>
                  </a:cubicBezTo>
                  <a:lnTo>
                    <a:pt x="686092" y="24840"/>
                  </a:lnTo>
                  <a:cubicBezTo>
                    <a:pt x="685558" y="28073"/>
                    <a:pt x="684213" y="29953"/>
                    <a:pt x="680980" y="29953"/>
                  </a:cubicBezTo>
                  <a:cubicBezTo>
                    <a:pt x="678974" y="29953"/>
                    <a:pt x="673177" y="28608"/>
                    <a:pt x="667797" y="28608"/>
                  </a:cubicBezTo>
                  <a:cubicBezTo>
                    <a:pt x="652993" y="28608"/>
                    <a:pt x="646528" y="36143"/>
                    <a:pt x="646528" y="50946"/>
                  </a:cubicBezTo>
                  <a:lnTo>
                    <a:pt x="646528" y="53911"/>
                  </a:lnTo>
                  <a:lnTo>
                    <a:pt x="680712" y="53911"/>
                  </a:lnTo>
                  <a:cubicBezTo>
                    <a:pt x="684213" y="53911"/>
                    <a:pt x="686092" y="56059"/>
                    <a:pt x="686092" y="59559"/>
                  </a:cubicBezTo>
                  <a:lnTo>
                    <a:pt x="686092" y="78130"/>
                  </a:lnTo>
                  <a:cubicBezTo>
                    <a:pt x="686092" y="81363"/>
                    <a:pt x="684213" y="83518"/>
                    <a:pt x="680712" y="83518"/>
                  </a:cubicBezTo>
                  <a:lnTo>
                    <a:pt x="646528" y="83518"/>
                  </a:lnTo>
                  <a:lnTo>
                    <a:pt x="646528" y="183097"/>
                  </a:lnTo>
                  <a:cubicBezTo>
                    <a:pt x="646528" y="186330"/>
                    <a:pt x="644380" y="188485"/>
                    <a:pt x="641148" y="188485"/>
                  </a:cubicBezTo>
                  <a:lnTo>
                    <a:pt x="617197" y="188485"/>
                  </a:lnTo>
                  <a:cubicBezTo>
                    <a:pt x="613964" y="188485"/>
                    <a:pt x="611809" y="186330"/>
                    <a:pt x="611809" y="183097"/>
                  </a:cubicBezTo>
                  <a:lnTo>
                    <a:pt x="611809" y="56602"/>
                  </a:lnTo>
                  <a:cubicBezTo>
                    <a:pt x="611809" y="17839"/>
                    <a:pt x="633612" y="79"/>
                    <a:pt x="666987" y="79"/>
                  </a:cubicBezTo>
                  <a:cubicBezTo>
                    <a:pt x="672729" y="79"/>
                    <a:pt x="678557" y="621"/>
                    <a:pt x="683945" y="1966"/>
                  </a:cubicBezTo>
                  <a:cubicBezTo>
                    <a:pt x="687713" y="2769"/>
                    <a:pt x="689325" y="4358"/>
                    <a:pt x="689325" y="7347"/>
                  </a:cubicBezTo>
                  <a:moveTo>
                    <a:pt x="741003" y="59292"/>
                  </a:moveTo>
                  <a:lnTo>
                    <a:pt x="741003" y="183097"/>
                  </a:lnTo>
                  <a:cubicBezTo>
                    <a:pt x="741003" y="186330"/>
                    <a:pt x="738848" y="188485"/>
                    <a:pt x="735615" y="188485"/>
                  </a:cubicBezTo>
                  <a:lnTo>
                    <a:pt x="711396" y="188485"/>
                  </a:lnTo>
                  <a:cubicBezTo>
                    <a:pt x="708164" y="188485"/>
                    <a:pt x="706008" y="186330"/>
                    <a:pt x="706008" y="183097"/>
                  </a:cubicBezTo>
                  <a:lnTo>
                    <a:pt x="706008" y="59292"/>
                  </a:lnTo>
                  <a:cubicBezTo>
                    <a:pt x="706008" y="56059"/>
                    <a:pt x="708164" y="53911"/>
                    <a:pt x="711396" y="53911"/>
                  </a:cubicBezTo>
                  <a:lnTo>
                    <a:pt x="735615" y="53911"/>
                  </a:lnTo>
                  <a:cubicBezTo>
                    <a:pt x="738848" y="53911"/>
                    <a:pt x="741003" y="56059"/>
                    <a:pt x="741003" y="59292"/>
                  </a:cubicBezTo>
                  <a:moveTo>
                    <a:pt x="518954" y="158879"/>
                  </a:moveTo>
                  <a:cubicBezTo>
                    <a:pt x="499038" y="158879"/>
                    <a:pt x="485847" y="145956"/>
                    <a:pt x="485847" y="121195"/>
                  </a:cubicBezTo>
                  <a:cubicBezTo>
                    <a:pt x="485847" y="96433"/>
                    <a:pt x="499038" y="83518"/>
                    <a:pt x="517074" y="83518"/>
                  </a:cubicBezTo>
                  <a:cubicBezTo>
                    <a:pt x="536990" y="83518"/>
                    <a:pt x="550173" y="96433"/>
                    <a:pt x="550173" y="121195"/>
                  </a:cubicBezTo>
                  <a:cubicBezTo>
                    <a:pt x="550173" y="145956"/>
                    <a:pt x="536990" y="158879"/>
                    <a:pt x="518954" y="158879"/>
                  </a:cubicBezTo>
                  <a:moveTo>
                    <a:pt x="517074" y="51221"/>
                  </a:moveTo>
                  <a:cubicBezTo>
                    <a:pt x="476699" y="51221"/>
                    <a:pt x="450317" y="80553"/>
                    <a:pt x="450317" y="121195"/>
                  </a:cubicBezTo>
                  <a:cubicBezTo>
                    <a:pt x="450317" y="161837"/>
                    <a:pt x="476699" y="191176"/>
                    <a:pt x="518954" y="191176"/>
                  </a:cubicBezTo>
                  <a:cubicBezTo>
                    <a:pt x="559328" y="191176"/>
                    <a:pt x="585702" y="161837"/>
                    <a:pt x="585702" y="121195"/>
                  </a:cubicBezTo>
                  <a:cubicBezTo>
                    <a:pt x="585702" y="80553"/>
                    <a:pt x="559328" y="51221"/>
                    <a:pt x="517074" y="51221"/>
                  </a:cubicBezTo>
                  <a:moveTo>
                    <a:pt x="424486" y="101813"/>
                  </a:moveTo>
                  <a:lnTo>
                    <a:pt x="424486" y="183097"/>
                  </a:lnTo>
                  <a:cubicBezTo>
                    <a:pt x="424486" y="186330"/>
                    <a:pt x="422331" y="188485"/>
                    <a:pt x="419098" y="188485"/>
                  </a:cubicBezTo>
                  <a:lnTo>
                    <a:pt x="394880" y="188485"/>
                  </a:lnTo>
                  <a:cubicBezTo>
                    <a:pt x="391647" y="188485"/>
                    <a:pt x="389492" y="186330"/>
                    <a:pt x="389492" y="183097"/>
                  </a:cubicBezTo>
                  <a:lnTo>
                    <a:pt x="389492" y="106391"/>
                  </a:lnTo>
                  <a:cubicBezTo>
                    <a:pt x="389492" y="90243"/>
                    <a:pt x="377921" y="83518"/>
                    <a:pt x="363385" y="83518"/>
                  </a:cubicBezTo>
                  <a:cubicBezTo>
                    <a:pt x="355040" y="83518"/>
                    <a:pt x="350470" y="84053"/>
                    <a:pt x="343469" y="85665"/>
                  </a:cubicBezTo>
                  <a:cubicBezTo>
                    <a:pt x="339159" y="86743"/>
                    <a:pt x="337012" y="88631"/>
                    <a:pt x="337012" y="92666"/>
                  </a:cubicBezTo>
                  <a:lnTo>
                    <a:pt x="337012" y="183097"/>
                  </a:lnTo>
                  <a:cubicBezTo>
                    <a:pt x="337012" y="186330"/>
                    <a:pt x="334856" y="188485"/>
                    <a:pt x="331624" y="188485"/>
                  </a:cubicBezTo>
                  <a:lnTo>
                    <a:pt x="307405" y="188485"/>
                  </a:lnTo>
                  <a:cubicBezTo>
                    <a:pt x="304172" y="188485"/>
                    <a:pt x="302017" y="186330"/>
                    <a:pt x="302017" y="183097"/>
                  </a:cubicBezTo>
                  <a:lnTo>
                    <a:pt x="302017" y="71672"/>
                  </a:lnTo>
                  <a:cubicBezTo>
                    <a:pt x="302017" y="65482"/>
                    <a:pt x="304982" y="62249"/>
                    <a:pt x="308750" y="60904"/>
                  </a:cubicBezTo>
                  <a:cubicBezTo>
                    <a:pt x="328399" y="53911"/>
                    <a:pt x="346970" y="51221"/>
                    <a:pt x="362850" y="51221"/>
                  </a:cubicBezTo>
                  <a:cubicBezTo>
                    <a:pt x="404295" y="51221"/>
                    <a:pt x="424486" y="68982"/>
                    <a:pt x="424486" y="101813"/>
                  </a:cubicBezTo>
                  <a:moveTo>
                    <a:pt x="122497" y="167759"/>
                  </a:moveTo>
                  <a:cubicBezTo>
                    <a:pt x="122497" y="172337"/>
                    <a:pt x="121963" y="178528"/>
                    <a:pt x="120342" y="183097"/>
                  </a:cubicBezTo>
                  <a:cubicBezTo>
                    <a:pt x="118997" y="187140"/>
                    <a:pt x="117385" y="188485"/>
                    <a:pt x="113350" y="188485"/>
                  </a:cubicBezTo>
                  <a:lnTo>
                    <a:pt x="89123" y="188485"/>
                  </a:lnTo>
                  <a:cubicBezTo>
                    <a:pt x="86433" y="188485"/>
                    <a:pt x="85088" y="186865"/>
                    <a:pt x="85088" y="184718"/>
                  </a:cubicBezTo>
                  <a:cubicBezTo>
                    <a:pt x="85088" y="184175"/>
                    <a:pt x="85088" y="183640"/>
                    <a:pt x="85356" y="183097"/>
                  </a:cubicBezTo>
                  <a:cubicBezTo>
                    <a:pt x="86433" y="179597"/>
                    <a:pt x="86968" y="177175"/>
                    <a:pt x="86968" y="173140"/>
                  </a:cubicBezTo>
                  <a:cubicBezTo>
                    <a:pt x="86968" y="133559"/>
                    <a:pt x="303" y="155646"/>
                    <a:pt x="303" y="98589"/>
                  </a:cubicBezTo>
                  <a:cubicBezTo>
                    <a:pt x="303" y="69517"/>
                    <a:pt x="23452" y="50144"/>
                    <a:pt x="59517" y="50144"/>
                  </a:cubicBezTo>
                  <a:cubicBezTo>
                    <a:pt x="78623" y="50144"/>
                    <a:pt x="98546" y="54714"/>
                    <a:pt x="115230" y="64404"/>
                  </a:cubicBezTo>
                  <a:cubicBezTo>
                    <a:pt x="117393" y="65490"/>
                    <a:pt x="118462" y="67637"/>
                    <a:pt x="118462" y="69792"/>
                  </a:cubicBezTo>
                  <a:cubicBezTo>
                    <a:pt x="118462" y="71137"/>
                    <a:pt x="118164" y="72710"/>
                    <a:pt x="117385" y="74362"/>
                  </a:cubicBezTo>
                  <a:lnTo>
                    <a:pt x="109039" y="92131"/>
                  </a:lnTo>
                  <a:cubicBezTo>
                    <a:pt x="107962" y="94553"/>
                    <a:pt x="105539" y="95899"/>
                    <a:pt x="103116" y="95899"/>
                  </a:cubicBezTo>
                  <a:cubicBezTo>
                    <a:pt x="101771" y="95899"/>
                    <a:pt x="100426" y="95623"/>
                    <a:pt x="99081" y="94821"/>
                  </a:cubicBezTo>
                  <a:cubicBezTo>
                    <a:pt x="85356" y="87286"/>
                    <a:pt x="72165" y="82708"/>
                    <a:pt x="58439" y="82708"/>
                  </a:cubicBezTo>
                  <a:cubicBezTo>
                    <a:pt x="44179" y="82708"/>
                    <a:pt x="35833" y="87923"/>
                    <a:pt x="35833" y="96166"/>
                  </a:cubicBezTo>
                  <a:cubicBezTo>
                    <a:pt x="35833" y="121368"/>
                    <a:pt x="122497" y="106659"/>
                    <a:pt x="122497" y="167759"/>
                  </a:cubicBezTo>
                  <a:moveTo>
                    <a:pt x="234191" y="149189"/>
                  </a:moveTo>
                  <a:cubicBezTo>
                    <a:pt x="234191" y="153224"/>
                    <a:pt x="232043" y="155111"/>
                    <a:pt x="227466" y="156456"/>
                  </a:cubicBezTo>
                  <a:cubicBezTo>
                    <a:pt x="221543" y="158069"/>
                    <a:pt x="216430" y="158879"/>
                    <a:pt x="209162" y="158879"/>
                  </a:cubicBezTo>
                  <a:cubicBezTo>
                    <a:pt x="191936" y="158879"/>
                    <a:pt x="175788" y="148646"/>
                    <a:pt x="175788" y="121195"/>
                  </a:cubicBezTo>
                  <a:cubicBezTo>
                    <a:pt x="175788" y="93743"/>
                    <a:pt x="191936" y="83518"/>
                    <a:pt x="209162" y="83518"/>
                  </a:cubicBezTo>
                  <a:cubicBezTo>
                    <a:pt x="216430" y="83518"/>
                    <a:pt x="221543" y="84320"/>
                    <a:pt x="227466" y="85941"/>
                  </a:cubicBezTo>
                  <a:cubicBezTo>
                    <a:pt x="232043" y="87286"/>
                    <a:pt x="234191" y="89165"/>
                    <a:pt x="234191" y="93201"/>
                  </a:cubicBezTo>
                  <a:lnTo>
                    <a:pt x="234191" y="149189"/>
                  </a:lnTo>
                  <a:close/>
                  <a:moveTo>
                    <a:pt x="262452" y="61179"/>
                  </a:moveTo>
                  <a:cubicBezTo>
                    <a:pt x="244692" y="54446"/>
                    <a:pt x="228000" y="51221"/>
                    <a:pt x="209430" y="51221"/>
                  </a:cubicBezTo>
                  <a:cubicBezTo>
                    <a:pt x="168795" y="51221"/>
                    <a:pt x="140258" y="78405"/>
                    <a:pt x="140258" y="121195"/>
                  </a:cubicBezTo>
                  <a:cubicBezTo>
                    <a:pt x="140258" y="164527"/>
                    <a:pt x="165020" y="191176"/>
                    <a:pt x="208895" y="191176"/>
                  </a:cubicBezTo>
                  <a:cubicBezTo>
                    <a:pt x="226655" y="191176"/>
                    <a:pt x="243881" y="188210"/>
                    <a:pt x="262452" y="180407"/>
                  </a:cubicBezTo>
                  <a:cubicBezTo>
                    <a:pt x="266763" y="178528"/>
                    <a:pt x="269185" y="175562"/>
                    <a:pt x="269185" y="169639"/>
                  </a:cubicBezTo>
                  <a:lnTo>
                    <a:pt x="269185" y="71940"/>
                  </a:lnTo>
                  <a:cubicBezTo>
                    <a:pt x="269185" y="65749"/>
                    <a:pt x="266763" y="62792"/>
                    <a:pt x="262452" y="61179"/>
                  </a:cubicBezTo>
                </a:path>
              </a:pathLst>
            </a:custGeom>
            <a:solidFill>
              <a:schemeClr val="tx1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  <p:sp>
          <p:nvSpPr>
            <p:cNvPr id="14" name="Forme libre : forme 10">
              <a:extLst>
                <a:ext uri="{FF2B5EF4-FFF2-40B4-BE49-F238E27FC236}">
                  <a16:creationId xmlns:a16="http://schemas.microsoft.com/office/drawing/2014/main" id="{A40BE689-3FD6-4CA1-BF9A-644A538FE9FF}"/>
                </a:ext>
              </a:extLst>
            </p:cNvPr>
            <p:cNvSpPr/>
            <p:nvPr/>
          </p:nvSpPr>
          <p:spPr>
            <a:xfrm rot="-73896" flipV="1">
              <a:off x="5474877" y="-471733"/>
              <a:ext cx="37949" cy="37711"/>
            </a:xfrm>
            <a:custGeom>
              <a:avLst/>
              <a:gdLst>
                <a:gd name="connsiteX0" fmla="*/ 19483 w 37949"/>
                <a:gd name="connsiteY0" fmla="*/ 17 h 37711"/>
                <a:gd name="connsiteX1" fmla="*/ 38456 w 37949"/>
                <a:gd name="connsiteY1" fmla="*/ 18454 h 37711"/>
                <a:gd name="connsiteX2" fmla="*/ 19491 w 37949"/>
                <a:gd name="connsiteY2" fmla="*/ 37717 h 37711"/>
                <a:gd name="connsiteX3" fmla="*/ 519 w 37949"/>
                <a:gd name="connsiteY3" fmla="*/ 19272 h 37711"/>
                <a:gd name="connsiteX4" fmla="*/ 19483 w 37949"/>
                <a:gd name="connsiteY4" fmla="*/ 17 h 3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9" h="37711">
                  <a:moveTo>
                    <a:pt x="19483" y="17"/>
                  </a:moveTo>
                  <a:cubicBezTo>
                    <a:pt x="30519" y="-219"/>
                    <a:pt x="38212" y="6883"/>
                    <a:pt x="38456" y="18454"/>
                  </a:cubicBezTo>
                  <a:cubicBezTo>
                    <a:pt x="38715" y="30300"/>
                    <a:pt x="31329" y="37457"/>
                    <a:pt x="19491" y="37717"/>
                  </a:cubicBezTo>
                  <a:cubicBezTo>
                    <a:pt x="8188" y="37953"/>
                    <a:pt x="771" y="31118"/>
                    <a:pt x="519" y="19272"/>
                  </a:cubicBezTo>
                  <a:cubicBezTo>
                    <a:pt x="267" y="7701"/>
                    <a:pt x="7378" y="284"/>
                    <a:pt x="19483" y="17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>
                <a:solidFill>
                  <a:schemeClr val="accent2"/>
                </a:solidFill>
              </a:endParaRPr>
            </a:p>
          </p:txBody>
        </p:sp>
        <p:sp>
          <p:nvSpPr>
            <p:cNvPr id="15" name="Forme libre : forme 11">
              <a:extLst>
                <a:ext uri="{FF2B5EF4-FFF2-40B4-BE49-F238E27FC236}">
                  <a16:creationId xmlns:a16="http://schemas.microsoft.com/office/drawing/2014/main" id="{A9D1E70E-B241-44DA-B07E-44985CED13F1}"/>
                </a:ext>
              </a:extLst>
            </p:cNvPr>
            <p:cNvSpPr/>
            <p:nvPr userDrawn="1"/>
          </p:nvSpPr>
          <p:spPr>
            <a:xfrm rot="10725025" flipV="1">
              <a:off x="4768103" y="-317778"/>
              <a:ext cx="37406" cy="37169"/>
            </a:xfrm>
            <a:custGeom>
              <a:avLst/>
              <a:gdLst>
                <a:gd name="connsiteX0" fmla="*/ 18717 w 37406"/>
                <a:gd name="connsiteY0" fmla="*/ 130 h 37169"/>
                <a:gd name="connsiteX1" fmla="*/ 37414 w 37406"/>
                <a:gd name="connsiteY1" fmla="*/ 18300 h 37169"/>
                <a:gd name="connsiteX2" fmla="*/ 18717 w 37406"/>
                <a:gd name="connsiteY2" fmla="*/ 37288 h 37169"/>
                <a:gd name="connsiteX3" fmla="*/ 20 w 37406"/>
                <a:gd name="connsiteY3" fmla="*/ 19118 h 37169"/>
                <a:gd name="connsiteX4" fmla="*/ 18717 w 37406"/>
                <a:gd name="connsiteY4" fmla="*/ 130 h 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6" h="37169">
                  <a:moveTo>
                    <a:pt x="18717" y="130"/>
                  </a:moveTo>
                  <a:cubicBezTo>
                    <a:pt x="29745" y="-106"/>
                    <a:pt x="37162" y="6729"/>
                    <a:pt x="37414" y="18300"/>
                  </a:cubicBezTo>
                  <a:cubicBezTo>
                    <a:pt x="37665" y="29603"/>
                    <a:pt x="30555" y="37028"/>
                    <a:pt x="18717" y="37288"/>
                  </a:cubicBezTo>
                  <a:cubicBezTo>
                    <a:pt x="7681" y="37524"/>
                    <a:pt x="264" y="30421"/>
                    <a:pt x="20" y="19118"/>
                  </a:cubicBezTo>
                  <a:cubicBezTo>
                    <a:pt x="-240" y="7547"/>
                    <a:pt x="6871" y="390"/>
                    <a:pt x="18717" y="130"/>
                  </a:cubicBezTo>
                </a:path>
              </a:pathLst>
            </a:custGeom>
            <a:solidFill>
              <a:schemeClr val="accent2"/>
            </a:solidFill>
            <a:ln w="7833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2400" noProof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C952746-0FD9-4248-A2E9-296BABBE75C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26083" y="15835"/>
            <a:ext cx="577851" cy="2051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333">
                <a:solidFill>
                  <a:srgbClr val="4A56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6367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fr-FR" sz="3200" b="0" i="0" kern="1200" dirty="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377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None/>
        <a:defRPr sz="2133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02392" indent="-302392" algn="l" defTabSz="914377" rtl="0" eaLnBrk="1" latinLnBrk="0" hangingPunct="1">
        <a:lnSpc>
          <a:spcPct val="125000"/>
        </a:lnSpc>
        <a:spcBef>
          <a:spcPts val="0"/>
        </a:spcBef>
        <a:buClr>
          <a:schemeClr val="accent2"/>
        </a:buClr>
        <a:buFontTx/>
        <a:buBlip>
          <a:blip r:embed="rId31"/>
        </a:buBlip>
        <a:defRPr sz="2133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609585" indent="-302392" algn="l" defTabSz="914377" rtl="0" eaLnBrk="1" latinLnBrk="0" hangingPunct="1">
        <a:lnSpc>
          <a:spcPct val="125000"/>
        </a:lnSpc>
        <a:spcBef>
          <a:spcPts val="0"/>
        </a:spcBef>
        <a:buFontTx/>
        <a:buBlip>
          <a:blip r:embed="rId31"/>
        </a:buBlip>
        <a:defRPr sz="2133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911977" indent="-302392" algn="l" defTabSz="914377" rtl="0" eaLnBrk="1" latinLnBrk="0" hangingPunct="1">
        <a:lnSpc>
          <a:spcPct val="125000"/>
        </a:lnSpc>
        <a:spcBef>
          <a:spcPts val="0"/>
        </a:spcBef>
        <a:buFontTx/>
        <a:buBlip>
          <a:blip r:embed="rId31"/>
        </a:buBlip>
        <a:defRPr sz="2133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0" indent="0" algn="l" defTabSz="914377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None/>
        <a:defRPr sz="2133" b="1" i="0" kern="1200">
          <a:solidFill>
            <a:schemeClr val="accent1"/>
          </a:solidFill>
          <a:latin typeface="+mj-lt"/>
          <a:ea typeface="Verdana" panose="020B0604030504040204" pitchFamily="34" charset="0"/>
          <a:cs typeface="Georgia" panose="02040502050405020303" pitchFamily="18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customXml" Target="../ink/ink1.xml"/><Relationship Id="rId7" Type="http://schemas.openxmlformats.org/officeDocument/2006/relationships/image" Target="../media/image15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50.png"/><Relationship Id="rId5" Type="http://schemas.openxmlformats.org/officeDocument/2006/relationships/image" Target="../media/image12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5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2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F63F1EA4-9DEC-8EFD-F616-FFDE895A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4" y="289487"/>
            <a:ext cx="11910056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Process Operation - level 2 (Header Operation) 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9FCE6A-BB97-CBFB-563A-17CB73DC0E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1944" y="1176732"/>
            <a:ext cx="5175427" cy="3878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Select Created Level 1(workplan) and go to "+" Icon which is at top of Procedures Tab.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Select "create Header operation". 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Create Header operation Dialogue box pop's up with following metadata (Title &amp; Description).</a:t>
            </a:r>
            <a:endParaRPr lang="en-US" sz="1600" dirty="0"/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Edit Title ,Description , click on create and close.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User created Header Operation level2 under level-1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endParaRPr lang="en-US" sz="1600" dirty="0"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a typeface="Verdana"/>
                <a:cs typeface="Calibri"/>
              </a:rPr>
              <a:t>Note user is able to create Multiple Header operations under workplan level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2AC26-DAD7-F45A-822E-4D1EB4397F2D}"/>
              </a:ext>
            </a:extLst>
          </p:cNvPr>
          <p:cNvGrpSpPr/>
          <p:nvPr/>
        </p:nvGrpSpPr>
        <p:grpSpPr>
          <a:xfrm>
            <a:off x="5898574" y="695789"/>
            <a:ext cx="6157064" cy="1557770"/>
            <a:chOff x="5819061" y="1176732"/>
            <a:chExt cx="6157064" cy="155777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A07846B-6735-8BBE-3455-2EC49C69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9061" y="1296227"/>
              <a:ext cx="5724525" cy="143827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B60B7E-5CBF-6351-CAEF-72F915A4D5AF}"/>
                </a:ext>
              </a:extLst>
            </p:cNvPr>
            <p:cNvSpPr/>
            <p:nvPr/>
          </p:nvSpPr>
          <p:spPr>
            <a:xfrm>
              <a:off x="8963377" y="1176732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4F146E-8AA3-7ADF-630E-52FC5E97C2D5}"/>
                </a:ext>
              </a:extLst>
            </p:cNvPr>
            <p:cNvSpPr/>
            <p:nvPr/>
          </p:nvSpPr>
          <p:spPr>
            <a:xfrm>
              <a:off x="11426584" y="150729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B06333-D64A-FBA2-31E4-BA610C22E161}"/>
              </a:ext>
            </a:extLst>
          </p:cNvPr>
          <p:cNvGrpSpPr/>
          <p:nvPr/>
        </p:nvGrpSpPr>
        <p:grpSpPr>
          <a:xfrm>
            <a:off x="5860474" y="2329759"/>
            <a:ext cx="3588326" cy="3000329"/>
            <a:chOff x="5860474" y="2469459"/>
            <a:chExt cx="3588326" cy="300032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6F04EA3-D4D3-FE3D-A8D9-7A3A8EC8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1339" y="2657555"/>
              <a:ext cx="3457461" cy="281223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8AF65E-B2C0-3F3D-8F86-CBB27BC6F315}"/>
                </a:ext>
              </a:extLst>
            </p:cNvPr>
            <p:cNvSpPr/>
            <p:nvPr/>
          </p:nvSpPr>
          <p:spPr>
            <a:xfrm>
              <a:off x="5860474" y="4137659"/>
              <a:ext cx="444880" cy="3894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106837-A39A-5B08-B08A-96D24B662A49}"/>
                </a:ext>
              </a:extLst>
            </p:cNvPr>
            <p:cNvSpPr/>
            <p:nvPr/>
          </p:nvSpPr>
          <p:spPr>
            <a:xfrm>
              <a:off x="7478443" y="2469459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BC413-A850-E79F-1B9B-36EB6EB57CFF}"/>
              </a:ext>
            </a:extLst>
          </p:cNvPr>
          <p:cNvGrpSpPr/>
          <p:nvPr/>
        </p:nvGrpSpPr>
        <p:grpSpPr>
          <a:xfrm>
            <a:off x="5991339" y="5493184"/>
            <a:ext cx="5095299" cy="1191981"/>
            <a:chOff x="5991339" y="5569384"/>
            <a:chExt cx="5095299" cy="1191981"/>
          </a:xfrm>
        </p:grpSpPr>
        <p:pic>
          <p:nvPicPr>
            <p:cNvPr id="16" name="Picture 1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7F3A07E6-38FE-5271-3655-4BD0604A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1339" y="5569384"/>
              <a:ext cx="5095299" cy="119198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54AE35-982C-97BE-75F6-0CDEB7B5BACF}"/>
                </a:ext>
              </a:extLst>
            </p:cNvPr>
            <p:cNvSpPr/>
            <p:nvPr/>
          </p:nvSpPr>
          <p:spPr>
            <a:xfrm>
              <a:off x="8899259" y="6295765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5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DF4CEE-00C4-0C71-760A-AA85B28F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216" y="524833"/>
            <a:ext cx="6373549" cy="32378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9BAFF-3856-1C0B-6F68-ED1E1BA99A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0355" y="1715989"/>
            <a:ext cx="4731080" cy="2780763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1600" dirty="0">
                <a:latin typeface="+mn-lt"/>
                <a:ea typeface="+mn-ea"/>
                <a:cs typeface="+mn-cs"/>
              </a:rPr>
              <a:t>select ‘Header Operation’.</a:t>
            </a:r>
            <a:endParaRPr lang="en-IN" sz="1600" dirty="0">
              <a:latin typeface="+mn-lt"/>
              <a:ea typeface="Verdan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latin typeface="+mn-lt"/>
                <a:ea typeface="+mn-ea"/>
                <a:cs typeface="+mn-cs"/>
              </a:rPr>
              <a:t>Right click and select Properties </a:t>
            </a:r>
            <a:endParaRPr lang="en-IN" sz="1600" dirty="0">
              <a:latin typeface="+mn-lt"/>
              <a:ea typeface="Verdan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latin typeface="+mn-lt"/>
                <a:ea typeface="+mn-ea"/>
                <a:cs typeface="+mn-cs"/>
              </a:rPr>
              <a:t>On Header Operation properties page click on Edit symbol</a:t>
            </a:r>
            <a:endParaRPr lang="en-IN" sz="1600" dirty="0">
              <a:latin typeface="+mn-lt"/>
              <a:ea typeface="Verdan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dirty="0">
                <a:latin typeface="+mn-lt"/>
                <a:ea typeface="+mn-ea"/>
                <a:cs typeface="+mn-cs"/>
              </a:rPr>
              <a:t>Select or de-select the value of form field ‘Direct Labour Hours’ and click on Save</a:t>
            </a:r>
            <a:r>
              <a:rPr lang="en-IN" sz="1400" dirty="0">
                <a:latin typeface="+mn-lt"/>
                <a:ea typeface="+mn-ea"/>
                <a:cs typeface="+mn-cs"/>
              </a:rPr>
              <a:t> </a:t>
            </a:r>
            <a:endParaRPr lang="en-US" sz="140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5482-475F-A133-9C38-560B2538D22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B54B0F7-55DD-40D6-B7F4-70B586885C0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1EC6E2-D200-5E6E-D21F-94718B2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1" y="397223"/>
            <a:ext cx="3924728" cy="602319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Verdana"/>
                <a:ea typeface="Verdana"/>
                <a:cs typeface="+mn-cs"/>
              </a:rPr>
              <a:t>Add Direct Labour Hours</a:t>
            </a:r>
            <a:br>
              <a:rPr lang="en-US" sz="2400" b="1" dirty="0">
                <a:solidFill>
                  <a:schemeClr val="tx1"/>
                </a:solidFill>
                <a:latin typeface="Verdana"/>
                <a:ea typeface="Verdana"/>
                <a:cs typeface="+mn-cs"/>
              </a:rPr>
            </a:br>
            <a:endParaRPr lang="en-US" sz="2400" b="1" dirty="0">
              <a:solidFill>
                <a:schemeClr val="tx1"/>
              </a:solidFill>
              <a:latin typeface="Verdana"/>
              <a:ea typeface="Verdan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9D23D-731B-46BE-E810-571AB160C310}"/>
              </a:ext>
            </a:extLst>
          </p:cNvPr>
          <p:cNvSpPr/>
          <p:nvPr/>
        </p:nvSpPr>
        <p:spPr>
          <a:xfrm>
            <a:off x="5959390" y="169012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6D9251-9248-BF17-BA49-E762F52BC3CB}"/>
              </a:ext>
            </a:extLst>
          </p:cNvPr>
          <p:cNvSpPr/>
          <p:nvPr/>
        </p:nvSpPr>
        <p:spPr>
          <a:xfrm>
            <a:off x="8492536" y="215572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5A8415-2A86-61EC-1BDA-EC1D57513D98}"/>
              </a:ext>
            </a:extLst>
          </p:cNvPr>
          <p:cNvSpPr/>
          <p:nvPr/>
        </p:nvSpPr>
        <p:spPr>
          <a:xfrm>
            <a:off x="11298904" y="192292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073D49-BA40-BD4F-A200-32DA29D4A55E}"/>
              </a:ext>
            </a:extLst>
          </p:cNvPr>
          <p:cNvSpPr/>
          <p:nvPr/>
        </p:nvSpPr>
        <p:spPr>
          <a:xfrm>
            <a:off x="9476366" y="352993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0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0285" y="902858"/>
            <a:ext cx="4796322" cy="3717974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Open Header operation properties page, in go to operation type click on drop down and verify picklist values like Setup, process, Sampling, dismantle.</a:t>
            </a:r>
          </a:p>
          <a:p>
            <a:pPr marL="285750" indent="-28575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 Select the value from the dropdown that is required.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Selected operation type will be assigned to the operation.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43" y="258792"/>
            <a:ext cx="5730446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Select Operation Type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6173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60860-BDF9-5A7B-1510-BB37DB4F591D}"/>
              </a:ext>
            </a:extLst>
          </p:cNvPr>
          <p:cNvSpPr/>
          <p:nvPr/>
        </p:nvSpPr>
        <p:spPr>
          <a:xfrm>
            <a:off x="9346029" y="2359588"/>
            <a:ext cx="609502" cy="32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B0F0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A6400A9-39D1-519F-D54F-90C8A2FD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83" y="786419"/>
            <a:ext cx="4151195" cy="23395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FFFDF9-B4A4-FD34-B6A3-46C1A3A5A427}"/>
              </a:ext>
            </a:extLst>
          </p:cNvPr>
          <p:cNvSpPr/>
          <p:nvPr/>
        </p:nvSpPr>
        <p:spPr>
          <a:xfrm flipH="1">
            <a:off x="7349604" y="2132823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1DFA86-E742-877A-1FD1-BB318A272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269" y="3959523"/>
            <a:ext cx="3343702" cy="17708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1FB277A-5563-DEC6-A6DB-33B8AC157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08" y="3527344"/>
            <a:ext cx="4162569" cy="23054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2E6C29-62A6-CFC0-5BDB-7AC6E705ABD0}"/>
              </a:ext>
            </a:extLst>
          </p:cNvPr>
          <p:cNvSpPr/>
          <p:nvPr/>
        </p:nvSpPr>
        <p:spPr>
          <a:xfrm flipH="1">
            <a:off x="9499012" y="4845501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792B4E-0757-5FD5-DF18-758E6C7402C1}"/>
              </a:ext>
            </a:extLst>
          </p:cNvPr>
          <p:cNvSpPr/>
          <p:nvPr/>
        </p:nvSpPr>
        <p:spPr>
          <a:xfrm flipH="1">
            <a:off x="5438803" y="4845502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734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814" y="1976122"/>
            <a:ext cx="4178096" cy="377548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In the operation type will have setup, process, dismantle, sampling values in the dropdown.</a:t>
            </a:r>
            <a:endParaRPr lang="en-US" sz="1100">
              <a:solidFill>
                <a:srgbClr val="172B4D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Select the value Sampling from the dropdown.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Sampling operation type will be assigned to the operation.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46981"/>
            <a:ext cx="5655623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Visualize operation Type and Assign sample output material to Sampling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6173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E17107F8-2BD6-DCB7-EFE7-0C269E523B24}"/>
              </a:ext>
            </a:extLst>
          </p:cNvPr>
          <p:cNvSpPr txBox="1"/>
          <p:nvPr/>
        </p:nvSpPr>
        <p:spPr>
          <a:xfrm>
            <a:off x="10359839" y="510146"/>
            <a:ext cx="1451790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pPr algn="l" fontAlgn="b"/>
            <a:r>
              <a:rPr lang="en-US" sz="1200" b="1">
                <a:solidFill>
                  <a:schemeClr val="bg1"/>
                </a:solidFill>
              </a:rPr>
              <a:t>IIEPLM-2052</a:t>
            </a:r>
            <a:endParaRPr lang="en-US" sz="12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60860-BDF9-5A7B-1510-BB37DB4F591D}"/>
              </a:ext>
            </a:extLst>
          </p:cNvPr>
          <p:cNvSpPr/>
          <p:nvPr/>
        </p:nvSpPr>
        <p:spPr>
          <a:xfrm>
            <a:off x="9346029" y="2359588"/>
            <a:ext cx="609502" cy="32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B0F0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CFACBE9-C3DD-70F3-ED3B-2F8269FFF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623" y="894668"/>
            <a:ext cx="4704216" cy="27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ACC42F-2D8E-308D-1525-A27E2E36878F}"/>
              </a:ext>
            </a:extLst>
          </p:cNvPr>
          <p:cNvSpPr/>
          <p:nvPr/>
        </p:nvSpPr>
        <p:spPr>
          <a:xfrm flipH="1">
            <a:off x="8560095" y="2250838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CE38D9A-5BD0-3D27-859C-6C9C142C7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37" y="3679207"/>
            <a:ext cx="3018879" cy="299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B919D8-296D-6C48-1FAC-FA90465E397E}"/>
              </a:ext>
            </a:extLst>
          </p:cNvPr>
          <p:cNvSpPr/>
          <p:nvPr/>
        </p:nvSpPr>
        <p:spPr>
          <a:xfrm flipH="1">
            <a:off x="6255669" y="5961402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1034" name="Picture 10" descr="image">
            <a:extLst>
              <a:ext uri="{FF2B5EF4-FFF2-40B4-BE49-F238E27FC236}">
                <a16:creationId xmlns:a16="http://schemas.microsoft.com/office/drawing/2014/main" id="{8483BB03-97C9-B081-3CA3-7290FDE5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00" y="3866430"/>
            <a:ext cx="3796765" cy="25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1EF1BCB-53AA-3065-D0ED-6FBEEA4C41FC}"/>
              </a:ext>
            </a:extLst>
          </p:cNvPr>
          <p:cNvSpPr/>
          <p:nvPr/>
        </p:nvSpPr>
        <p:spPr>
          <a:xfrm flipH="1">
            <a:off x="9910160" y="4606329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212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5BD24F58-4BDD-C790-27B2-F056B8DA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22" y="285183"/>
            <a:ext cx="11560156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Process Operation Task - level 3 (General Operation) 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B0F78D-C380-5C56-ACAB-AF4EEA9C85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5922" y="906898"/>
            <a:ext cx="4335832" cy="4133769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Select Created Header Operation and go to "+" Icon which is at top of Procedures Tab.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Under Operation Select "create General operation". 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Create General Operation Dialogue box pop's up with following metadata (Title &amp; Description).</a:t>
            </a:r>
            <a:endParaRPr lang="en-US" sz="1600" dirty="0"/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Edit Title ,Description , click on create and close.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ea typeface="Verdana"/>
                <a:cs typeface="Calibri"/>
              </a:rPr>
              <a:t>User created General Operation level3 under level 2.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Verdana"/>
                <a:cs typeface="Calibri"/>
              </a:rPr>
              <a:t>Note :- User is able to create Multiple General operations.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37F4D-4501-2876-C036-2EECEF3F7785}"/>
              </a:ext>
            </a:extLst>
          </p:cNvPr>
          <p:cNvGrpSpPr/>
          <p:nvPr/>
        </p:nvGrpSpPr>
        <p:grpSpPr>
          <a:xfrm>
            <a:off x="5177017" y="700211"/>
            <a:ext cx="5632870" cy="1707686"/>
            <a:chOff x="5159248" y="933914"/>
            <a:chExt cx="5632870" cy="1707686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83D0B23-E2D2-8BDA-E087-204A0196C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743"/>
            <a:stretch/>
          </p:blipFill>
          <p:spPr>
            <a:xfrm>
              <a:off x="5159248" y="1074335"/>
              <a:ext cx="5632870" cy="156726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7C8578-9D5E-987D-FE24-D1472AF64DCA}"/>
                </a:ext>
              </a:extLst>
            </p:cNvPr>
            <p:cNvSpPr/>
            <p:nvPr/>
          </p:nvSpPr>
          <p:spPr>
            <a:xfrm>
              <a:off x="7890365" y="93391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D78D60-FD84-715F-F5BD-954980539AD7}"/>
                </a:ext>
              </a:extLst>
            </p:cNvPr>
            <p:cNvSpPr/>
            <p:nvPr/>
          </p:nvSpPr>
          <p:spPr>
            <a:xfrm>
              <a:off x="10151627" y="121475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D2C4EF-4A7E-2E9F-CCB7-489B94FC7A0E}"/>
              </a:ext>
            </a:extLst>
          </p:cNvPr>
          <p:cNvGrpSpPr/>
          <p:nvPr/>
        </p:nvGrpSpPr>
        <p:grpSpPr>
          <a:xfrm>
            <a:off x="5011997" y="2377031"/>
            <a:ext cx="4329006" cy="2787920"/>
            <a:chOff x="4902246" y="2542971"/>
            <a:chExt cx="4329006" cy="2787920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54B0F07-8C18-7EAE-F431-CA4C96678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017" y="2654365"/>
              <a:ext cx="4054235" cy="267652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907FAE-D586-BAB2-EE1B-E817E8E175CE}"/>
                </a:ext>
              </a:extLst>
            </p:cNvPr>
            <p:cNvSpPr/>
            <p:nvPr/>
          </p:nvSpPr>
          <p:spPr>
            <a:xfrm>
              <a:off x="7076630" y="2542971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20CC7E-5986-7B2C-BE38-6D289F8A4085}"/>
                </a:ext>
              </a:extLst>
            </p:cNvPr>
            <p:cNvSpPr/>
            <p:nvPr/>
          </p:nvSpPr>
          <p:spPr>
            <a:xfrm>
              <a:off x="4902246" y="399262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3B29C-E6C5-8298-69FD-5429990A78A0}"/>
              </a:ext>
            </a:extLst>
          </p:cNvPr>
          <p:cNvGrpSpPr/>
          <p:nvPr/>
        </p:nvGrpSpPr>
        <p:grpSpPr>
          <a:xfrm>
            <a:off x="5286767" y="5302404"/>
            <a:ext cx="5013204" cy="1429928"/>
            <a:chOff x="5286767" y="5302404"/>
            <a:chExt cx="5013204" cy="1429928"/>
          </a:xfrm>
        </p:grpSpPr>
        <p:pic>
          <p:nvPicPr>
            <p:cNvPr id="16" name="Picture 1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C0FB5C85-87DB-B047-F150-963D62A26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570"/>
            <a:stretch/>
          </p:blipFill>
          <p:spPr>
            <a:xfrm>
              <a:off x="5286767" y="5302404"/>
              <a:ext cx="5013204" cy="142992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7B977B-C86E-AB9E-4876-5055B5B3ECD0}"/>
                </a:ext>
              </a:extLst>
            </p:cNvPr>
            <p:cNvSpPr/>
            <p:nvPr/>
          </p:nvSpPr>
          <p:spPr>
            <a:xfrm>
              <a:off x="8330614" y="6266732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32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7A516D6F-39F0-D1C4-E587-C3C3CE09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364777" cy="103579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Verify Unique Id Of All Levels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A4F0433-ADD1-B70B-6A3A-8EF88CAFC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9498" y="407277"/>
            <a:ext cx="4048285" cy="4354286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Created Header Workplan and go to properties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Under properties page verify unique id generated with name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hwpl</a:t>
            </a:r>
            <a:r>
              <a:rPr lang="en-US" sz="1600" dirty="0">
                <a:latin typeface="Verdana"/>
                <a:ea typeface="Verdana"/>
                <a:cs typeface="Calibri"/>
              </a:rPr>
              <a:t>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Workplan and verify Unique id generated with name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wpl</a:t>
            </a:r>
            <a:r>
              <a:rPr lang="en-US" sz="1600" dirty="0">
                <a:latin typeface="Verdana"/>
                <a:ea typeface="Verdana"/>
                <a:cs typeface="Calibri"/>
              </a:rPr>
              <a:t>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Header Operation and verify Unique Id generated with hop.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General Operation and verify unique id generated with name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gop</a:t>
            </a:r>
            <a:r>
              <a:rPr lang="en-US" sz="1600" dirty="0">
                <a:latin typeface="Verdana"/>
                <a:ea typeface="Verdana"/>
                <a:cs typeface="Calibri"/>
              </a:rPr>
              <a:t>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58A1E0-C185-BD49-4744-1F7234734BD3}"/>
              </a:ext>
            </a:extLst>
          </p:cNvPr>
          <p:cNvGrpSpPr/>
          <p:nvPr/>
        </p:nvGrpSpPr>
        <p:grpSpPr>
          <a:xfrm>
            <a:off x="4351489" y="1351491"/>
            <a:ext cx="3951178" cy="2465859"/>
            <a:chOff x="4591007" y="1027985"/>
            <a:chExt cx="3951178" cy="2465859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C186779-2040-25DB-5343-97202588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007" y="1027985"/>
              <a:ext cx="3951178" cy="246585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4C388E-4AAC-E3C0-B587-A4DE09BAA07F}"/>
                </a:ext>
              </a:extLst>
            </p:cNvPr>
            <p:cNvSpPr/>
            <p:nvPr/>
          </p:nvSpPr>
          <p:spPr>
            <a:xfrm>
              <a:off x="6189879" y="1198572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4A5F1B-CBEA-D4C2-8ED0-431237F3A32C}"/>
                </a:ext>
              </a:extLst>
            </p:cNvPr>
            <p:cNvSpPr/>
            <p:nvPr/>
          </p:nvSpPr>
          <p:spPr>
            <a:xfrm>
              <a:off x="7828938" y="1942611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E22003-48C0-706C-64F7-CE0CD1D8E5B6}"/>
              </a:ext>
            </a:extLst>
          </p:cNvPr>
          <p:cNvGrpSpPr/>
          <p:nvPr/>
        </p:nvGrpSpPr>
        <p:grpSpPr>
          <a:xfrm>
            <a:off x="8374599" y="1405378"/>
            <a:ext cx="3586791" cy="2451482"/>
            <a:chOff x="8515018" y="868931"/>
            <a:chExt cx="3586791" cy="2451482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D0E587D-1B51-FB48-37FB-2B9D8F5C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5018" y="868931"/>
              <a:ext cx="3586791" cy="238844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CE8B6E-7877-9BFF-4AA1-216EAEF953BC}"/>
                </a:ext>
              </a:extLst>
            </p:cNvPr>
            <p:cNvSpPr/>
            <p:nvPr/>
          </p:nvSpPr>
          <p:spPr>
            <a:xfrm>
              <a:off x="9758872" y="2854813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D2135-EA44-5C44-D90E-65A85E9AD981}"/>
              </a:ext>
            </a:extLst>
          </p:cNvPr>
          <p:cNvGrpSpPr/>
          <p:nvPr/>
        </p:nvGrpSpPr>
        <p:grpSpPr>
          <a:xfrm>
            <a:off x="1870384" y="4543164"/>
            <a:ext cx="2995987" cy="2252527"/>
            <a:chOff x="4478870" y="3600629"/>
            <a:chExt cx="2995987" cy="2252527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93DF5B5-85C7-6ED7-A09E-783FCFB4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8870" y="3600629"/>
              <a:ext cx="2995987" cy="212376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3AB6FD-3DDC-D6B1-ADD7-60496B255B89}"/>
                </a:ext>
              </a:extLst>
            </p:cNvPr>
            <p:cNvSpPr/>
            <p:nvPr/>
          </p:nvSpPr>
          <p:spPr>
            <a:xfrm>
              <a:off x="5427322" y="538755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7FF32E-E673-5102-E3EF-D8F4A6CDED38}"/>
              </a:ext>
            </a:extLst>
          </p:cNvPr>
          <p:cNvGrpSpPr/>
          <p:nvPr/>
        </p:nvGrpSpPr>
        <p:grpSpPr>
          <a:xfrm>
            <a:off x="5228009" y="4447022"/>
            <a:ext cx="2852314" cy="2378498"/>
            <a:chOff x="5228009" y="4447022"/>
            <a:chExt cx="2852314" cy="2378498"/>
          </a:xfrm>
        </p:grpSpPr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DA6451-2D9A-1047-D69A-4A978020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8009" y="4447022"/>
              <a:ext cx="2852314" cy="2219909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40D7D1-415A-81A7-481B-D4F2A3189118}"/>
                </a:ext>
              </a:extLst>
            </p:cNvPr>
            <p:cNvSpPr/>
            <p:nvPr/>
          </p:nvSpPr>
          <p:spPr>
            <a:xfrm>
              <a:off x="6170573" y="6359920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086102-630D-15E3-7944-882196BB647B}"/>
              </a:ext>
            </a:extLst>
          </p:cNvPr>
          <p:cNvGrpSpPr/>
          <p:nvPr/>
        </p:nvGrpSpPr>
        <p:grpSpPr>
          <a:xfrm>
            <a:off x="8599441" y="4447022"/>
            <a:ext cx="3137106" cy="2222629"/>
            <a:chOff x="8599441" y="4447022"/>
            <a:chExt cx="3137106" cy="2222629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4025CA-91F4-A61F-9B25-07AC3A4A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9441" y="4447022"/>
              <a:ext cx="3137106" cy="2109984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2002E3-4261-7E91-4B61-33BDA24D626D}"/>
                </a:ext>
              </a:extLst>
            </p:cNvPr>
            <p:cNvSpPr/>
            <p:nvPr/>
          </p:nvSpPr>
          <p:spPr>
            <a:xfrm>
              <a:off x="9587927" y="6204051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962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F821191-7F8D-C8DE-775A-9BAA6DC8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9746606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Verify Revision Value and Maturity state of all levels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19C924-A2A8-FFA6-125C-CAFF45B627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282439"/>
            <a:ext cx="8527796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Expand procedures tab and scroll right </a:t>
            </a:r>
            <a:endParaRPr lang="en-US" sz="1600" dirty="0" err="1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Under revision column verify numeric value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Under Maturity column Verify Maturity state of all levels in In-Work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C42CA8-A908-BDA9-9A05-753083445B24}"/>
              </a:ext>
            </a:extLst>
          </p:cNvPr>
          <p:cNvGrpSpPr/>
          <p:nvPr/>
        </p:nvGrpSpPr>
        <p:grpSpPr>
          <a:xfrm>
            <a:off x="461635" y="2998730"/>
            <a:ext cx="11288332" cy="2210943"/>
            <a:chOff x="0" y="2716058"/>
            <a:chExt cx="11288332" cy="2210943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711188-A7FD-5CC4-9B19-AC7CB1E3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232" y="3181658"/>
              <a:ext cx="11087100" cy="1676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E9D53D8-FA81-62CB-F819-B873890CB062}"/>
                </a:ext>
              </a:extLst>
            </p:cNvPr>
            <p:cNvSpPr/>
            <p:nvPr/>
          </p:nvSpPr>
          <p:spPr>
            <a:xfrm>
              <a:off x="0" y="3429000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5F88831-802F-4854-513A-10989EA6BDA1}"/>
                </a:ext>
              </a:extLst>
            </p:cNvPr>
            <p:cNvSpPr/>
            <p:nvPr/>
          </p:nvSpPr>
          <p:spPr>
            <a:xfrm>
              <a:off x="3773715" y="3181658"/>
              <a:ext cx="950686" cy="1745343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741D25-4473-8DF7-D3C3-FEA9F91D2554}"/>
                </a:ext>
              </a:extLst>
            </p:cNvPr>
            <p:cNvSpPr/>
            <p:nvPr/>
          </p:nvSpPr>
          <p:spPr>
            <a:xfrm>
              <a:off x="4965202" y="3181658"/>
              <a:ext cx="950686" cy="1745343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7EA202-BBD8-A3D1-723C-4212745C0AAC}"/>
                </a:ext>
              </a:extLst>
            </p:cNvPr>
            <p:cNvSpPr/>
            <p:nvPr/>
          </p:nvSpPr>
          <p:spPr>
            <a:xfrm>
              <a:off x="3974287" y="271605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4C2F9D-49DF-72CA-6DFA-2794A69FF807}"/>
                </a:ext>
              </a:extLst>
            </p:cNvPr>
            <p:cNvSpPr/>
            <p:nvPr/>
          </p:nvSpPr>
          <p:spPr>
            <a:xfrm>
              <a:off x="5195241" y="271605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85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Update Meta Data Information of process (All levels)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5337" y="1070459"/>
            <a:ext cx="3996617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Header Workplan (Level-0) Go to Properties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Under properties page click on edit symbol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Edit title and Description click on save.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Metadata information updated successfully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334A6B-E377-4336-388C-4AF6A2276C86}"/>
              </a:ext>
            </a:extLst>
          </p:cNvPr>
          <p:cNvGrpSpPr/>
          <p:nvPr/>
        </p:nvGrpSpPr>
        <p:grpSpPr>
          <a:xfrm>
            <a:off x="5077569" y="757804"/>
            <a:ext cx="4796524" cy="2273061"/>
            <a:chOff x="4077183" y="1155939"/>
            <a:chExt cx="4796524" cy="2273061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1F4184B-BBAB-5CCF-112C-9D767812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2976" y="1155939"/>
              <a:ext cx="4260731" cy="2273061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9AF577-F5F0-0C78-44DF-F3975E6617AC}"/>
                </a:ext>
              </a:extLst>
            </p:cNvPr>
            <p:cNvSpPr/>
            <p:nvPr/>
          </p:nvSpPr>
          <p:spPr>
            <a:xfrm>
              <a:off x="8150361" y="2059669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1BEFED-E354-855A-23BC-0502EC46C370}"/>
                </a:ext>
              </a:extLst>
            </p:cNvPr>
            <p:cNvSpPr/>
            <p:nvPr/>
          </p:nvSpPr>
          <p:spPr>
            <a:xfrm>
              <a:off x="4077183" y="1246869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865FAFF-2BA9-333F-2B0F-1981EA15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619" y="3377573"/>
            <a:ext cx="2966798" cy="314446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6A161DD-2694-6375-6D80-F5A2C001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390" y="3377573"/>
            <a:ext cx="4196703" cy="296754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E597392-F570-3123-6FBB-0DA417E8AC3D}"/>
              </a:ext>
            </a:extLst>
          </p:cNvPr>
          <p:cNvSpPr/>
          <p:nvPr/>
        </p:nvSpPr>
        <p:spPr>
          <a:xfrm>
            <a:off x="6703169" y="427024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20433-2165-FE48-C54F-5D2B09723A0C}"/>
              </a:ext>
            </a:extLst>
          </p:cNvPr>
          <p:cNvSpPr/>
          <p:nvPr/>
        </p:nvSpPr>
        <p:spPr>
          <a:xfrm>
            <a:off x="6601569" y="539613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9C2282-8F84-B3E5-5474-7B1989E3743C}"/>
              </a:ext>
            </a:extLst>
          </p:cNvPr>
          <p:cNvSpPr/>
          <p:nvPr/>
        </p:nvSpPr>
        <p:spPr>
          <a:xfrm>
            <a:off x="9599322" y="403744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5030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5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5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5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Verdana"/>
              <a:ea typeface="Verdana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E613D2-4487-8549-2B03-169363FC10F7}"/>
              </a:ext>
            </a:extLst>
          </p:cNvPr>
          <p:cNvSpPr txBox="1"/>
          <p:nvPr/>
        </p:nvSpPr>
        <p:spPr>
          <a:xfrm>
            <a:off x="197851" y="4952642"/>
            <a:ext cx="4154103" cy="11630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Same steps to update metadata information for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Level-1 (Process step)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Level-2 (Process Operation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Level-3 (Process operation Task</a:t>
            </a:r>
          </a:p>
        </p:txBody>
      </p:sp>
    </p:spTree>
    <p:extLst>
      <p:ext uri="{BB962C8B-B14F-4D97-AF65-F5344CB8AC3E}">
        <p14:creationId xmlns:p14="http://schemas.microsoft.com/office/powerpoint/2010/main" val="374142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297" y="1713759"/>
            <a:ext cx="3099379" cy="4640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Level 0 and go to properties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Under properties page go to Attachments click on upload document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document from system(Note pad, pdf, Excel) and verify Upload document dialogue box is pops up and click on upload.</a:t>
            </a:r>
          </a:p>
          <a:p>
            <a:pPr indent="0">
              <a:buNone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0 (Header workplan)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BEB999-47D9-19A7-4102-B43EFDAA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496" y="878368"/>
            <a:ext cx="3690669" cy="219704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ED0D93-CD9A-A359-A3EE-1F436C2D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801" y="872617"/>
            <a:ext cx="3048360" cy="268299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50AB23-2EEF-3630-D968-70E904FAE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88" y="3027153"/>
            <a:ext cx="4838700" cy="327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118467-7452-6A2A-BFFA-CEAF697FDAED}"/>
              </a:ext>
            </a:extLst>
          </p:cNvPr>
          <p:cNvSpPr txBox="1"/>
          <p:nvPr/>
        </p:nvSpPr>
        <p:spPr>
          <a:xfrm>
            <a:off x="7052930" y="1878418"/>
            <a:ext cx="1648046" cy="21265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F6B4F-F55C-BC83-287E-E0E2D526C2A3}"/>
              </a:ext>
            </a:extLst>
          </p:cNvPr>
          <p:cNvSpPr txBox="1"/>
          <p:nvPr/>
        </p:nvSpPr>
        <p:spPr>
          <a:xfrm>
            <a:off x="10201572" y="1705890"/>
            <a:ext cx="1878083" cy="31329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C8970-4899-10A0-9F3D-EE9E17E15F7C}"/>
              </a:ext>
            </a:extLst>
          </p:cNvPr>
          <p:cNvSpPr txBox="1"/>
          <p:nvPr/>
        </p:nvSpPr>
        <p:spPr>
          <a:xfrm>
            <a:off x="9195157" y="5760306"/>
            <a:ext cx="1144838" cy="60083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0C1AD1-3476-C52D-FC99-769A31998EB3}"/>
              </a:ext>
            </a:extLst>
          </p:cNvPr>
          <p:cNvSpPr/>
          <p:nvPr/>
        </p:nvSpPr>
        <p:spPr>
          <a:xfrm>
            <a:off x="8758173" y="552553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108435-62F3-6311-38FC-57DB34247452}"/>
              </a:ext>
            </a:extLst>
          </p:cNvPr>
          <p:cNvSpPr/>
          <p:nvPr/>
        </p:nvSpPr>
        <p:spPr>
          <a:xfrm>
            <a:off x="6615946" y="152862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FF8302-1025-F738-F35D-8E2D1DC098BD}"/>
              </a:ext>
            </a:extLst>
          </p:cNvPr>
          <p:cNvSpPr/>
          <p:nvPr/>
        </p:nvSpPr>
        <p:spPr>
          <a:xfrm>
            <a:off x="9922739" y="128421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4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5806" y="1598740"/>
            <a:ext cx="4192059" cy="366262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4. Document got uploaded </a:t>
            </a:r>
            <a:endParaRPr lang="en-US" sz="1050" dirty="0">
              <a:latin typeface="Calibri" panose="020F0502020204030204"/>
              <a:ea typeface="Calibri" panose="020F0502020204030204"/>
              <a:cs typeface="Calibri"/>
            </a:endParaRP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5.Upload one more document and Click on remove </a:t>
            </a: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6. Document is removed.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0 (Header workplan)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C41DAB-6B2A-C44F-F9FD-1A30E32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4" y="189871"/>
            <a:ext cx="4543425" cy="26970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0474020-58FA-423B-D2BA-F7B23DB74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34" y="3256921"/>
            <a:ext cx="4495800" cy="31908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A6A92D-8C12-DD8F-4673-72C55980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005" y="3252518"/>
            <a:ext cx="465772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9546F-70D0-A339-3B6B-9ECC4F830767}"/>
              </a:ext>
            </a:extLst>
          </p:cNvPr>
          <p:cNvSpPr txBox="1"/>
          <p:nvPr/>
        </p:nvSpPr>
        <p:spPr>
          <a:xfrm>
            <a:off x="6679119" y="2108456"/>
            <a:ext cx="4135329" cy="80212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017E4-2C79-BA38-9079-1640A60547A1}"/>
              </a:ext>
            </a:extLst>
          </p:cNvPr>
          <p:cNvSpPr txBox="1"/>
          <p:nvPr/>
        </p:nvSpPr>
        <p:spPr>
          <a:xfrm flipV="1">
            <a:off x="4781306" y="4635863"/>
            <a:ext cx="886048" cy="79376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BFAB9-CC4A-31EC-A20B-9EB23AF0B31B}"/>
              </a:ext>
            </a:extLst>
          </p:cNvPr>
          <p:cNvSpPr txBox="1"/>
          <p:nvPr/>
        </p:nvSpPr>
        <p:spPr>
          <a:xfrm>
            <a:off x="9137648" y="3258645"/>
            <a:ext cx="3057026" cy="139159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BF69D-843A-CC98-837C-AEC734B6C4AD}"/>
              </a:ext>
            </a:extLst>
          </p:cNvPr>
          <p:cNvSpPr/>
          <p:nvPr/>
        </p:nvSpPr>
        <p:spPr>
          <a:xfrm>
            <a:off x="6400286" y="171553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4</a:t>
            </a:r>
            <a:endParaRPr lang="en-US" dirty="0"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C8B3F5-0AC9-8EF8-50B6-BAA3B20E3865}"/>
              </a:ext>
            </a:extLst>
          </p:cNvPr>
          <p:cNvSpPr/>
          <p:nvPr/>
        </p:nvSpPr>
        <p:spPr>
          <a:xfrm>
            <a:off x="4373079" y="443285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5</a:t>
            </a:r>
            <a:endParaRPr lang="en-US" dirty="0">
              <a:cs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0CDDE4-0628-1129-9F08-EAB10C5139CD}"/>
              </a:ext>
            </a:extLst>
          </p:cNvPr>
          <p:cNvSpPr/>
          <p:nvPr/>
        </p:nvSpPr>
        <p:spPr>
          <a:xfrm>
            <a:off x="9131984" y="319640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6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0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157E67-E9D1-E85D-1F5F-C95621A74657}"/>
              </a:ext>
            </a:extLst>
          </p:cNvPr>
          <p:cNvSpPr txBox="1">
            <a:spLocks/>
          </p:cNvSpPr>
          <p:nvPr/>
        </p:nvSpPr>
        <p:spPr>
          <a:xfrm>
            <a:off x="1099930" y="2235200"/>
            <a:ext cx="9144000" cy="11938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b="0" i="0" kern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800" b="1" dirty="0">
                <a:cs typeface="Calibri Light"/>
              </a:rPr>
              <a:t>Recipe Management</a:t>
            </a:r>
          </a:p>
          <a:p>
            <a:pPr algn="ctr"/>
            <a:r>
              <a:rPr lang="en-US" sz="2800" b="1" dirty="0">
                <a:cs typeface="Calibri Light"/>
              </a:rPr>
              <a:t>User Training Manual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9083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297" y="1713759"/>
            <a:ext cx="3099379" cy="4640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Level 1 and go to properties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Under properties page go to Attachments click on upload document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document from system(Note pad, pdf, Excel) and verify Upload document dialogue box is popes up and click on upload.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4263945" cy="762624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1 ( workplan)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48F9EB3-0C66-36C0-58E4-99EC3EEE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014" y="316032"/>
            <a:ext cx="3993671" cy="296227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2B36AE-4EFD-A8C6-56A8-9BADF396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99" y="230488"/>
            <a:ext cx="3480400" cy="311898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27F79A7-482F-ACC6-8DEA-7463F0ED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81" y="3424777"/>
            <a:ext cx="4397675" cy="29558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EFCC68-A406-6DEB-0488-741BDAA1B77E}"/>
              </a:ext>
            </a:extLst>
          </p:cNvPr>
          <p:cNvSpPr/>
          <p:nvPr/>
        </p:nvSpPr>
        <p:spPr>
          <a:xfrm>
            <a:off x="8226211" y="538176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16BBB-19ED-CA6B-2679-0F5A733246A5}"/>
              </a:ext>
            </a:extLst>
          </p:cNvPr>
          <p:cNvSpPr txBox="1"/>
          <p:nvPr/>
        </p:nvSpPr>
        <p:spPr>
          <a:xfrm>
            <a:off x="6089647" y="1403965"/>
            <a:ext cx="1863707" cy="32767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DB25F0-8188-863B-6A80-72F62FEF809A}"/>
              </a:ext>
            </a:extLst>
          </p:cNvPr>
          <p:cNvSpPr txBox="1"/>
          <p:nvPr/>
        </p:nvSpPr>
        <p:spPr>
          <a:xfrm>
            <a:off x="11121723" y="1202682"/>
            <a:ext cx="569744" cy="5289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2390C0-DD24-C787-4016-6E8D50142CAC}"/>
              </a:ext>
            </a:extLst>
          </p:cNvPr>
          <p:cNvSpPr txBox="1"/>
          <p:nvPr/>
        </p:nvSpPr>
        <p:spPr>
          <a:xfrm>
            <a:off x="8706326" y="5860946"/>
            <a:ext cx="1144840" cy="514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9FB81D-009D-FA29-7FA7-A4CB1F8C2C8F}"/>
              </a:ext>
            </a:extLst>
          </p:cNvPr>
          <p:cNvSpPr/>
          <p:nvPr/>
        </p:nvSpPr>
        <p:spPr>
          <a:xfrm>
            <a:off x="10354059" y="148549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1CF9D3-121E-B539-D766-FA930908F99A}"/>
              </a:ext>
            </a:extLst>
          </p:cNvPr>
          <p:cNvSpPr/>
          <p:nvPr/>
        </p:nvSpPr>
        <p:spPr>
          <a:xfrm>
            <a:off x="7665494" y="108293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46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5806" y="1598740"/>
            <a:ext cx="4192059" cy="366262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4. Document got uploaded </a:t>
            </a:r>
            <a:endParaRPr lang="en-US" sz="1050" dirty="0">
              <a:latin typeface="Calibri" panose="020F0502020204030204"/>
              <a:ea typeface="Calibri" panose="020F0502020204030204"/>
              <a:cs typeface="Calibri"/>
            </a:endParaRP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5.Upload one more document and Click on remove </a:t>
            </a: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6. Document is removed.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1(workplan)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134E0C-AF50-0E1D-176F-4EB4E8D7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650" y="62182"/>
            <a:ext cx="3771002" cy="305303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4A0ACEC-1802-C979-E4C9-2C12163C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709" y="3357922"/>
            <a:ext cx="3858884" cy="288823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9EBB473-3E9E-5B1E-3086-540CEEF7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79" y="3411208"/>
            <a:ext cx="3499810" cy="281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60BCF-4A36-A0F3-EC7C-F63E4B00D958}"/>
              </a:ext>
            </a:extLst>
          </p:cNvPr>
          <p:cNvSpPr txBox="1"/>
          <p:nvPr/>
        </p:nvSpPr>
        <p:spPr>
          <a:xfrm>
            <a:off x="7239837" y="1590871"/>
            <a:ext cx="3057026" cy="139159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691E2-5478-2CD6-3D8C-5A4896E87C88}"/>
              </a:ext>
            </a:extLst>
          </p:cNvPr>
          <p:cNvSpPr txBox="1"/>
          <p:nvPr/>
        </p:nvSpPr>
        <p:spPr>
          <a:xfrm>
            <a:off x="4191837" y="4581362"/>
            <a:ext cx="3057026" cy="139159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2F83F-6953-0BB0-820F-F9BF7A9F462F}"/>
              </a:ext>
            </a:extLst>
          </p:cNvPr>
          <p:cNvSpPr txBox="1"/>
          <p:nvPr/>
        </p:nvSpPr>
        <p:spPr>
          <a:xfrm>
            <a:off x="9971534" y="3416795"/>
            <a:ext cx="1906839" cy="8596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EB0F28-C847-DC05-E487-86E3252E4259}"/>
              </a:ext>
            </a:extLst>
          </p:cNvPr>
          <p:cNvSpPr/>
          <p:nvPr/>
        </p:nvSpPr>
        <p:spPr>
          <a:xfrm>
            <a:off x="7262928" y="135610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E3699E-5182-21CA-6743-09CCCBDC74B8}"/>
              </a:ext>
            </a:extLst>
          </p:cNvPr>
          <p:cNvSpPr/>
          <p:nvPr/>
        </p:nvSpPr>
        <p:spPr>
          <a:xfrm>
            <a:off x="5034437" y="457662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FEA48D-3026-F67B-03FC-C0CB4F7E2133}"/>
              </a:ext>
            </a:extLst>
          </p:cNvPr>
          <p:cNvSpPr/>
          <p:nvPr/>
        </p:nvSpPr>
        <p:spPr>
          <a:xfrm>
            <a:off x="9563305" y="319640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836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297" y="1713759"/>
            <a:ext cx="3099379" cy="4640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Level 2and go to properties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Under properties page go to Attachments click on upload document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document from system(Note pad, pdf, Excel) and verify Upload document dialogue box is popes up and click on upload.</a:t>
            </a:r>
          </a:p>
          <a:p>
            <a:pPr indent="0">
              <a:buNone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5644171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2(Header operation)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457CE5-C72C-B341-4A17-1EC6681F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33" y="584529"/>
            <a:ext cx="3322967" cy="292848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AF9A28-836C-C53F-8887-58C09DCA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04" y="579946"/>
            <a:ext cx="3586253" cy="316769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0D86F2-B397-6DD6-D2E3-8A1C5FF1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01" y="3760578"/>
            <a:ext cx="3847202" cy="27011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97794C7-468D-4DB8-3EE5-C304A1EC1DAB}"/>
              </a:ext>
            </a:extLst>
          </p:cNvPr>
          <p:cNvSpPr/>
          <p:nvPr/>
        </p:nvSpPr>
        <p:spPr>
          <a:xfrm>
            <a:off x="8341230" y="588496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2CA7D3-EED9-84B6-B360-3C24802EE0B1}"/>
              </a:ext>
            </a:extLst>
          </p:cNvPr>
          <p:cNvSpPr/>
          <p:nvPr/>
        </p:nvSpPr>
        <p:spPr>
          <a:xfrm>
            <a:off x="6400286" y="204621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A926F8-2823-8133-7223-DD9CC1543004}"/>
              </a:ext>
            </a:extLst>
          </p:cNvPr>
          <p:cNvSpPr/>
          <p:nvPr/>
        </p:nvSpPr>
        <p:spPr>
          <a:xfrm>
            <a:off x="10339682" y="158613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59971-0F3D-5FD7-78DA-EE26034D68B3}"/>
              </a:ext>
            </a:extLst>
          </p:cNvPr>
          <p:cNvSpPr txBox="1"/>
          <p:nvPr/>
        </p:nvSpPr>
        <p:spPr>
          <a:xfrm>
            <a:off x="7038552" y="2180342"/>
            <a:ext cx="1561783" cy="34204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C80AC-13C1-AF35-50EA-DA7A2D124E29}"/>
              </a:ext>
            </a:extLst>
          </p:cNvPr>
          <p:cNvSpPr txBox="1"/>
          <p:nvPr/>
        </p:nvSpPr>
        <p:spPr>
          <a:xfrm>
            <a:off x="10891684" y="1590870"/>
            <a:ext cx="929179" cy="4714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B551F4-E506-C63C-ABFA-7C9502AFB7C7}"/>
              </a:ext>
            </a:extLst>
          </p:cNvPr>
          <p:cNvSpPr txBox="1"/>
          <p:nvPr/>
        </p:nvSpPr>
        <p:spPr>
          <a:xfrm>
            <a:off x="8893232" y="6119739"/>
            <a:ext cx="943557" cy="27016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5806" y="1598740"/>
            <a:ext cx="4192059" cy="366262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4. Document got uploaded </a:t>
            </a:r>
            <a:endParaRPr lang="en-US" sz="1050" dirty="0">
              <a:latin typeface="Calibri" panose="020F0502020204030204"/>
              <a:ea typeface="Calibri" panose="020F0502020204030204"/>
              <a:cs typeface="Calibri"/>
            </a:endParaRP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5.Upload one more document and Click on remove </a:t>
            </a: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6. Document is removed.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2(Header Operation)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0F2F38-002C-4BF0-9E72-787BF2D8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604" y="317111"/>
            <a:ext cx="3698756" cy="319015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E2461C-623A-B1BD-ACFD-12459E97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937" y="3513378"/>
            <a:ext cx="3225561" cy="283611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EF17A9A-79B7-3E3D-500F-3D4F3E7E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175" y="3530001"/>
            <a:ext cx="4006970" cy="2845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E17C4-6284-89FC-664A-F2BDFE681EB0}"/>
              </a:ext>
            </a:extLst>
          </p:cNvPr>
          <p:cNvSpPr txBox="1"/>
          <p:nvPr/>
        </p:nvSpPr>
        <p:spPr>
          <a:xfrm>
            <a:off x="4234967" y="4912039"/>
            <a:ext cx="2798236" cy="1046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A5DFF-ED85-B992-7FE5-FC7313719094}"/>
              </a:ext>
            </a:extLst>
          </p:cNvPr>
          <p:cNvSpPr txBox="1"/>
          <p:nvPr/>
        </p:nvSpPr>
        <p:spPr>
          <a:xfrm>
            <a:off x="7771798" y="340040"/>
            <a:ext cx="2064989" cy="13915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A39A0-AC7C-4DA3-D117-F1EC04651F5C}"/>
              </a:ext>
            </a:extLst>
          </p:cNvPr>
          <p:cNvSpPr txBox="1"/>
          <p:nvPr/>
        </p:nvSpPr>
        <p:spPr>
          <a:xfrm>
            <a:off x="9195156" y="3517437"/>
            <a:ext cx="2165631" cy="107529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41ADAA-8EAC-9948-9DB2-31E85EBF2B2F}"/>
              </a:ext>
            </a:extLst>
          </p:cNvPr>
          <p:cNvSpPr/>
          <p:nvPr/>
        </p:nvSpPr>
        <p:spPr>
          <a:xfrm>
            <a:off x="7492965" y="148549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7E88FC-A8BB-C19D-986A-5309B885D51F}"/>
              </a:ext>
            </a:extLst>
          </p:cNvPr>
          <p:cNvSpPr/>
          <p:nvPr/>
        </p:nvSpPr>
        <p:spPr>
          <a:xfrm>
            <a:off x="3898626" y="467727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7FF0E7-89C2-513A-8BA6-3294AE8D4320}"/>
              </a:ext>
            </a:extLst>
          </p:cNvPr>
          <p:cNvSpPr/>
          <p:nvPr/>
        </p:nvSpPr>
        <p:spPr>
          <a:xfrm>
            <a:off x="8916324" y="329704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37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297" y="1713759"/>
            <a:ext cx="3099379" cy="4640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Level 3 and go to properties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Under properties page go to Attachments click on upload document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document from system(Note pad, pdf, Excel) and verify Upload document dialogue box is pops up and click on upload.</a:t>
            </a:r>
          </a:p>
          <a:p>
            <a:pPr marL="342900" indent="-342900">
              <a:buAutoNum type="arabicPeriod"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3(General  operation)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4FAF4E-3631-C006-94BE-9C39F589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19" y="134428"/>
            <a:ext cx="3589128" cy="300918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4A29A1-B66D-6A3E-C732-FE58A44A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55" y="3307422"/>
            <a:ext cx="3297807" cy="29604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8CC91E-C9B2-5F1F-481A-395ACD4C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58" y="3434392"/>
            <a:ext cx="3774956" cy="2534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1E81E-422E-34F5-6C6B-BE72A940186F}"/>
              </a:ext>
            </a:extLst>
          </p:cNvPr>
          <p:cNvSpPr txBox="1"/>
          <p:nvPr/>
        </p:nvSpPr>
        <p:spPr>
          <a:xfrm>
            <a:off x="8375646" y="1705888"/>
            <a:ext cx="1446765" cy="3132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A51AA-8B2B-91CC-811E-AD9D3EA2184B}"/>
              </a:ext>
            </a:extLst>
          </p:cNvPr>
          <p:cNvSpPr txBox="1"/>
          <p:nvPr/>
        </p:nvSpPr>
        <p:spPr>
          <a:xfrm>
            <a:off x="6693494" y="4150038"/>
            <a:ext cx="584124" cy="55771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5F532-2753-99C2-F913-5A6EBF8778AE}"/>
              </a:ext>
            </a:extLst>
          </p:cNvPr>
          <p:cNvSpPr txBox="1"/>
          <p:nvPr/>
        </p:nvSpPr>
        <p:spPr>
          <a:xfrm>
            <a:off x="10273457" y="5530265"/>
            <a:ext cx="785406" cy="58646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3C00F7-AD11-F62E-CC50-EF320CB3A03B}"/>
              </a:ext>
            </a:extLst>
          </p:cNvPr>
          <p:cNvSpPr/>
          <p:nvPr/>
        </p:nvSpPr>
        <p:spPr>
          <a:xfrm>
            <a:off x="7938664" y="141361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E4F0C4-856F-20F5-F550-80B6D3F48E70}"/>
              </a:ext>
            </a:extLst>
          </p:cNvPr>
          <p:cNvSpPr/>
          <p:nvPr/>
        </p:nvSpPr>
        <p:spPr>
          <a:xfrm>
            <a:off x="6141494" y="391527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5F85E-831F-C6B8-4602-D6A263F2064F}"/>
              </a:ext>
            </a:extLst>
          </p:cNvPr>
          <p:cNvSpPr/>
          <p:nvPr/>
        </p:nvSpPr>
        <p:spPr>
          <a:xfrm>
            <a:off x="9721456" y="529549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396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5806" y="1598740"/>
            <a:ext cx="4192059" cy="366262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4. Document got uploaded </a:t>
            </a:r>
            <a:endParaRPr lang="en-US" sz="1050" dirty="0">
              <a:latin typeface="Calibri" panose="020F0502020204030204"/>
              <a:ea typeface="Calibri" panose="020F0502020204030204"/>
              <a:cs typeface="Calibri"/>
            </a:endParaRP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5.Upload one more document and Click on remove </a:t>
            </a:r>
          </a:p>
          <a:p>
            <a:pPr indent="0">
              <a:buNone/>
            </a:pPr>
            <a:r>
              <a:rPr lang="en-US" sz="1800" dirty="0">
                <a:latin typeface="Verdana"/>
                <a:ea typeface="Verdana"/>
                <a:cs typeface="Calibri"/>
              </a:rPr>
              <a:t>6. Document is removed.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7" y="322212"/>
            <a:ext cx="6535567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Attach Documents and Remove Document at Level 1(workplan)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740-F244-FE2D-0D1F-07001A6B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52" y="132182"/>
            <a:ext cx="3121145" cy="33012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D3516D-4BA6-685B-8A30-88FB8E72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35" y="3436189"/>
            <a:ext cx="2092086" cy="30192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F1F43F-91E9-87C9-45CE-9D08B62AC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27" y="3616624"/>
            <a:ext cx="3325484" cy="2342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C1BAE-D6BC-71D3-F3C4-1832E071549F}"/>
              </a:ext>
            </a:extLst>
          </p:cNvPr>
          <p:cNvSpPr txBox="1"/>
          <p:nvPr/>
        </p:nvSpPr>
        <p:spPr>
          <a:xfrm>
            <a:off x="7254212" y="4466341"/>
            <a:ext cx="684765" cy="8165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4B774-4B82-C76F-F63B-E8F0B7DE1541}"/>
              </a:ext>
            </a:extLst>
          </p:cNvPr>
          <p:cNvSpPr txBox="1"/>
          <p:nvPr/>
        </p:nvSpPr>
        <p:spPr>
          <a:xfrm>
            <a:off x="7211080" y="325662"/>
            <a:ext cx="2798236" cy="1046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D3715-7963-8A0F-61B4-6ED8C8F5FF26}"/>
              </a:ext>
            </a:extLst>
          </p:cNvPr>
          <p:cNvSpPr txBox="1"/>
          <p:nvPr/>
        </p:nvSpPr>
        <p:spPr>
          <a:xfrm>
            <a:off x="8605684" y="3445548"/>
            <a:ext cx="2798236" cy="1046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B5030E-7177-8139-FADB-70F1A3B5782D}"/>
              </a:ext>
            </a:extLst>
          </p:cNvPr>
          <p:cNvSpPr/>
          <p:nvPr/>
        </p:nvSpPr>
        <p:spPr>
          <a:xfrm>
            <a:off x="6659079" y="112606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F6E9EA-408D-F11E-0C76-50686C8A53EE}"/>
              </a:ext>
            </a:extLst>
          </p:cNvPr>
          <p:cNvSpPr/>
          <p:nvPr/>
        </p:nvSpPr>
        <p:spPr>
          <a:xfrm>
            <a:off x="6745343" y="423157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3E7D44-6A87-4836-3A51-BE0C5D425A9D}"/>
              </a:ext>
            </a:extLst>
          </p:cNvPr>
          <p:cNvSpPr/>
          <p:nvPr/>
        </p:nvSpPr>
        <p:spPr>
          <a:xfrm>
            <a:off x="9002588" y="344081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617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13760"/>
            <a:ext cx="4120172" cy="2771224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sz="1400" dirty="0">
              <a:latin typeface="Verdana"/>
              <a:ea typeface="Verdana"/>
              <a:cs typeface="Calibri"/>
            </a:endParaRPr>
          </a:p>
          <a:p>
            <a:pPr marL="304165" indent="-304165">
              <a:buAutoNum type="arabicPeriod"/>
            </a:pPr>
            <a:r>
              <a:rPr lang="en-US" sz="1400" dirty="0">
                <a:latin typeface="Verdana"/>
                <a:ea typeface="Verdana"/>
                <a:cs typeface="Calibri"/>
              </a:rPr>
              <a:t>Select Created Header workplan and right click on it select expand all</a:t>
            </a:r>
          </a:p>
          <a:p>
            <a:pPr marL="304165" indent="-304165">
              <a:buAutoNum type="arabicPeriod"/>
            </a:pPr>
            <a:r>
              <a:rPr lang="en-US" sz="1400" dirty="0">
                <a:latin typeface="Verdana"/>
                <a:ea typeface="Verdana"/>
                <a:cs typeface="Calibri"/>
              </a:rPr>
              <a:t>Strcuture expanded from top to bottom</a:t>
            </a:r>
          </a:p>
          <a:p>
            <a:pPr marL="304165" indent="-304165">
              <a:buAutoNum type="arabicPeriod"/>
            </a:pPr>
            <a:r>
              <a:rPr lang="en-US" sz="1400" dirty="0">
                <a:latin typeface="Verdana"/>
                <a:ea typeface="Verdana"/>
                <a:cs typeface="Calibri"/>
              </a:rPr>
              <a:t>Select Top node (Header workplan) right click on it select Collapse All.</a:t>
            </a:r>
          </a:p>
          <a:p>
            <a:pPr marL="304165" indent="-304165">
              <a:buAutoNum type="arabicPeriod"/>
            </a:pPr>
            <a:r>
              <a:rPr lang="en-US" sz="1400" dirty="0">
                <a:latin typeface="Verdana"/>
                <a:ea typeface="Verdana"/>
                <a:cs typeface="Calibri"/>
              </a:rPr>
              <a:t>Structure got collapsed 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09" y="437231"/>
            <a:ext cx="4839039" cy="647606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Navigate to  All levels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682E2F-BCC5-FF82-8E76-355C2B67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17" y="433388"/>
            <a:ext cx="4113902" cy="284258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B502B4-F200-00D9-1B91-F9935D1E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944" y="1383642"/>
            <a:ext cx="3719962" cy="157468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23BEA6-CD27-B075-B3AF-FCEAB860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920" y="3506099"/>
            <a:ext cx="3778011" cy="277878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0547A22-E4E5-0758-6974-D8189EE58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53" y="3997624"/>
            <a:ext cx="4366764" cy="976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418F02-CFF5-2585-0F7B-096194241501}"/>
              </a:ext>
            </a:extLst>
          </p:cNvPr>
          <p:cNvSpPr txBox="1"/>
          <p:nvPr/>
        </p:nvSpPr>
        <p:spPr>
          <a:xfrm>
            <a:off x="4766930" y="756981"/>
            <a:ext cx="3387707" cy="143472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FC8C0-0FDA-97B8-5E51-75BFDD0294D7}"/>
              </a:ext>
            </a:extLst>
          </p:cNvPr>
          <p:cNvSpPr txBox="1"/>
          <p:nvPr/>
        </p:nvSpPr>
        <p:spPr>
          <a:xfrm>
            <a:off x="8346891" y="1389586"/>
            <a:ext cx="3718386" cy="1046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5BA-23E8-C4E9-3D5B-0A67476832E4}"/>
              </a:ext>
            </a:extLst>
          </p:cNvPr>
          <p:cNvSpPr txBox="1"/>
          <p:nvPr/>
        </p:nvSpPr>
        <p:spPr>
          <a:xfrm>
            <a:off x="7699910" y="3963133"/>
            <a:ext cx="2798236" cy="1046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0ABC7-88AB-2306-7A67-3A0FC8E4B059}"/>
              </a:ext>
            </a:extLst>
          </p:cNvPr>
          <p:cNvSpPr txBox="1"/>
          <p:nvPr/>
        </p:nvSpPr>
        <p:spPr>
          <a:xfrm>
            <a:off x="3746137" y="3718718"/>
            <a:ext cx="3517103" cy="15641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6F7215-ED16-EDC5-7FCB-480A117A09E5}"/>
              </a:ext>
            </a:extLst>
          </p:cNvPr>
          <p:cNvSpPr/>
          <p:nvPr/>
        </p:nvSpPr>
        <p:spPr>
          <a:xfrm>
            <a:off x="5825192" y="122670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B6D062-D095-128C-8C37-595BB93C39D4}"/>
              </a:ext>
            </a:extLst>
          </p:cNvPr>
          <p:cNvSpPr/>
          <p:nvPr/>
        </p:nvSpPr>
        <p:spPr>
          <a:xfrm>
            <a:off x="9980249" y="167240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5A585F-106E-9D5F-8F5E-1ADE297CE8B4}"/>
              </a:ext>
            </a:extLst>
          </p:cNvPr>
          <p:cNvSpPr/>
          <p:nvPr/>
        </p:nvSpPr>
        <p:spPr>
          <a:xfrm>
            <a:off x="4214928" y="447598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D95A37-0003-069B-EFA3-F97B9EBD5342}"/>
              </a:ext>
            </a:extLst>
          </p:cNvPr>
          <p:cNvSpPr/>
          <p:nvPr/>
        </p:nvSpPr>
        <p:spPr>
          <a:xfrm>
            <a:off x="9879607" y="426032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214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dirty="0" smtClean="0"/>
              <a:pPr/>
              <a:t>27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13760"/>
            <a:ext cx="5385379" cy="3878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sz="1800" dirty="0">
              <a:latin typeface="Verdana"/>
              <a:ea typeface="Verdana"/>
              <a:cs typeface="Calibri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General operation and click on Detach which is at top of Procedures tab</a:t>
            </a:r>
            <a:endParaRPr lang="en-US" sz="1050" dirty="0">
              <a:cs typeface="Calibri" panose="020F0502020204030204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Detach Dialogue box popup and click on OK.</a:t>
            </a: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Level 3 (General operation) got removed from level 2 (Header operation) </a:t>
            </a:r>
          </a:p>
          <a:p>
            <a:pPr marL="304165" indent="-304165">
              <a:buAutoNum type="arabicPeriod"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537873"/>
            <a:ext cx="4695265" cy="762624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Remove Level 3 (General Operation) From Level 2 (Header Operation)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514D89A-94A0-E81F-3961-FD2B13EC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680" y="229049"/>
            <a:ext cx="3924300" cy="1971675"/>
          </a:xfrm>
          <a:prstGeom prst="rect">
            <a:avLst/>
          </a:prstGeom>
        </p:spPr>
      </p:pic>
      <p:pic>
        <p:nvPicPr>
          <p:cNvPr id="5" name="Picture 4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5C3C6961-C26B-24EC-E782-1B85D613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24" y="2193985"/>
            <a:ext cx="3857625" cy="19812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26724A-6E6A-AF04-5C5A-DC57575B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255" y="4302514"/>
            <a:ext cx="8439150" cy="19335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3C5B055-6973-285F-D0AE-F5A72255A5DD}"/>
              </a:ext>
            </a:extLst>
          </p:cNvPr>
          <p:cNvSpPr/>
          <p:nvPr/>
        </p:nvSpPr>
        <p:spPr>
          <a:xfrm>
            <a:off x="8154324" y="449036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741A1-345F-1E74-CE13-A90994CA60AD}"/>
              </a:ext>
            </a:extLst>
          </p:cNvPr>
          <p:cNvSpPr txBox="1"/>
          <p:nvPr/>
        </p:nvSpPr>
        <p:spPr>
          <a:xfrm>
            <a:off x="9583344" y="239396"/>
            <a:ext cx="1777442" cy="68710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A237C-1017-3AC0-F155-6B16FFC4F1DF}"/>
              </a:ext>
            </a:extLst>
          </p:cNvPr>
          <p:cNvSpPr txBox="1"/>
          <p:nvPr/>
        </p:nvSpPr>
        <p:spPr>
          <a:xfrm>
            <a:off x="9396438" y="3747472"/>
            <a:ext cx="842916" cy="5001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88C45-7955-7024-DA1C-81D3644010E3}"/>
              </a:ext>
            </a:extLst>
          </p:cNvPr>
          <p:cNvSpPr txBox="1"/>
          <p:nvPr/>
        </p:nvSpPr>
        <p:spPr>
          <a:xfrm>
            <a:off x="8059345" y="4308190"/>
            <a:ext cx="3517103" cy="15641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1A065A-8697-C93C-B0D8-B65FDA28C644}"/>
              </a:ext>
            </a:extLst>
          </p:cNvPr>
          <p:cNvSpPr/>
          <p:nvPr/>
        </p:nvSpPr>
        <p:spPr>
          <a:xfrm>
            <a:off x="10109644" y="342644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0CFA0-45A7-F467-00B5-BE7753A04EC9}"/>
              </a:ext>
            </a:extLst>
          </p:cNvPr>
          <p:cNvSpPr/>
          <p:nvPr/>
        </p:nvSpPr>
        <p:spPr>
          <a:xfrm>
            <a:off x="9980248" y="23466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6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13760"/>
            <a:ext cx="5385379" cy="3878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sz="1800" dirty="0">
              <a:latin typeface="Verdana"/>
              <a:ea typeface="Verdana"/>
              <a:cs typeface="Calibri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Header operation and click on Detach which is at top of Procedures tab</a:t>
            </a:r>
            <a:endParaRPr lang="en-US" sz="1050" dirty="0">
              <a:cs typeface="Calibri" panose="020F0502020204030204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Detach Dialogue box popup and click on OK.</a:t>
            </a: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Level 2 (Header operation) got removed from level 1 (Workplan) </a:t>
            </a:r>
          </a:p>
          <a:p>
            <a:pPr marL="304165" indent="-304165">
              <a:buAutoNum type="arabicPeriod"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537873"/>
            <a:ext cx="6032359" cy="5325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Remove Level 2 (Header Operation) From Level 1 (Workplan)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235E32-B9BC-33F7-7817-700C84D7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587" y="314774"/>
            <a:ext cx="4314825" cy="1800225"/>
          </a:xfrm>
          <a:prstGeom prst="rect">
            <a:avLst/>
          </a:prstGeom>
        </p:spPr>
      </p:pic>
      <p:pic>
        <p:nvPicPr>
          <p:cNvPr id="5" name="Picture 4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DF474F64-0227-4BC4-1937-13E2B591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71" y="2217887"/>
            <a:ext cx="3838575" cy="19621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E4E7C4-16A8-6BB7-7DA2-BD9C07F6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510" y="4597790"/>
            <a:ext cx="8220075" cy="13430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4AACCC6-F0B9-F847-F929-BE6A85C1E62C}"/>
              </a:ext>
            </a:extLst>
          </p:cNvPr>
          <p:cNvSpPr/>
          <p:nvPr/>
        </p:nvSpPr>
        <p:spPr>
          <a:xfrm>
            <a:off x="8758173" y="459100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F9374-2735-9653-C4A4-DFC4B3E8D773}"/>
              </a:ext>
            </a:extLst>
          </p:cNvPr>
          <p:cNvSpPr txBox="1"/>
          <p:nvPr/>
        </p:nvSpPr>
        <p:spPr>
          <a:xfrm>
            <a:off x="8749458" y="4581360"/>
            <a:ext cx="3445216" cy="70148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38410-63BA-7124-DD49-C1BDC158F1DC}"/>
              </a:ext>
            </a:extLst>
          </p:cNvPr>
          <p:cNvSpPr txBox="1"/>
          <p:nvPr/>
        </p:nvSpPr>
        <p:spPr>
          <a:xfrm>
            <a:off x="10445985" y="9360"/>
            <a:ext cx="857293" cy="8021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9E27F-FFF7-B8A0-E698-3472CB24F294}"/>
              </a:ext>
            </a:extLst>
          </p:cNvPr>
          <p:cNvSpPr txBox="1"/>
          <p:nvPr/>
        </p:nvSpPr>
        <p:spPr>
          <a:xfrm>
            <a:off x="9267042" y="3646830"/>
            <a:ext cx="972313" cy="5577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15696E-13EC-D150-99A8-4E3342FF2208}"/>
              </a:ext>
            </a:extLst>
          </p:cNvPr>
          <p:cNvSpPr/>
          <p:nvPr/>
        </p:nvSpPr>
        <p:spPr>
          <a:xfrm>
            <a:off x="9980248" y="463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496A34-AFB8-80BE-2C03-C9F5C0F81A27}"/>
              </a:ext>
            </a:extLst>
          </p:cNvPr>
          <p:cNvSpPr/>
          <p:nvPr/>
        </p:nvSpPr>
        <p:spPr>
          <a:xfrm>
            <a:off x="8758173" y="341206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81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3" y="1713760"/>
            <a:ext cx="5385379" cy="3878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sz="1800" dirty="0">
              <a:latin typeface="Verdana"/>
              <a:ea typeface="Verdana"/>
              <a:cs typeface="Calibri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Workplan and click on Detach which is at top of Procedures tab</a:t>
            </a:r>
            <a:endParaRPr lang="en-US" sz="1050" dirty="0">
              <a:cs typeface="Calibri" panose="020F0502020204030204"/>
            </a:endParaRP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Detach Dialogue box popup and click on OK.</a:t>
            </a:r>
          </a:p>
          <a:p>
            <a:pPr marL="304165" indent="-304165"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Level 1 (Workplan) got removed from level 0(Header Workplan) </a:t>
            </a:r>
          </a:p>
          <a:p>
            <a:pPr marL="304165" indent="-304165">
              <a:buAutoNum type="arabicPeriod"/>
            </a:pPr>
            <a:endParaRPr lang="en-US" sz="1800" dirty="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" y="537873"/>
            <a:ext cx="5960473" cy="1064548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Verdana"/>
                <a:ea typeface="Verdana"/>
              </a:rPr>
              <a:t>Remove Level 1 (Workplan) From Level 0 (Header Workplan)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B104B2-19C0-D883-16A7-3DB01355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27" y="927519"/>
            <a:ext cx="4257675" cy="1581150"/>
          </a:xfrm>
          <a:prstGeom prst="rect">
            <a:avLst/>
          </a:prstGeom>
        </p:spPr>
      </p:pic>
      <p:pic>
        <p:nvPicPr>
          <p:cNvPr id="5" name="Picture 4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E433925D-D27E-6C02-D487-A59005FD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21" y="2563124"/>
            <a:ext cx="3876675" cy="20193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9F1AD9-028D-2DD6-C62B-4D921BF4D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890" y="4728444"/>
            <a:ext cx="8724900" cy="17430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CD89E0-8773-52BA-B813-8CADC1346ADD}"/>
              </a:ext>
            </a:extLst>
          </p:cNvPr>
          <p:cNvSpPr/>
          <p:nvPr/>
        </p:nvSpPr>
        <p:spPr>
          <a:xfrm>
            <a:off x="7881154" y="453349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78CAC2-79B3-C1E4-ECD4-A70828BB7AEF}"/>
              </a:ext>
            </a:extLst>
          </p:cNvPr>
          <p:cNvSpPr/>
          <p:nvPr/>
        </p:nvSpPr>
        <p:spPr>
          <a:xfrm>
            <a:off x="8959456" y="384338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387A42-8E52-478C-0CEC-BB111DD519FF}"/>
              </a:ext>
            </a:extLst>
          </p:cNvPr>
          <p:cNvSpPr/>
          <p:nvPr/>
        </p:nvSpPr>
        <p:spPr>
          <a:xfrm>
            <a:off x="9980249" y="69474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853B4-C192-A604-98F1-141902501D49}"/>
              </a:ext>
            </a:extLst>
          </p:cNvPr>
          <p:cNvSpPr txBox="1"/>
          <p:nvPr/>
        </p:nvSpPr>
        <p:spPr>
          <a:xfrm>
            <a:off x="10532250" y="929511"/>
            <a:ext cx="713519" cy="4139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FBF625-35AC-BCE5-68AC-C523ED4FD590}"/>
              </a:ext>
            </a:extLst>
          </p:cNvPr>
          <p:cNvSpPr txBox="1"/>
          <p:nvPr/>
        </p:nvSpPr>
        <p:spPr>
          <a:xfrm>
            <a:off x="9353307" y="4092529"/>
            <a:ext cx="1187971" cy="51457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9B7B8-DD82-590B-6146-26D90EC6B2C8}"/>
              </a:ext>
            </a:extLst>
          </p:cNvPr>
          <p:cNvSpPr txBox="1"/>
          <p:nvPr/>
        </p:nvSpPr>
        <p:spPr>
          <a:xfrm>
            <a:off x="8533798" y="4725134"/>
            <a:ext cx="3445216" cy="70148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0F8CF5D-2DA9-90BC-A71A-AC2C02836A0E}"/>
              </a:ext>
            </a:extLst>
          </p:cNvPr>
          <p:cNvSpPr txBox="1">
            <a:spLocks/>
          </p:cNvSpPr>
          <p:nvPr/>
        </p:nvSpPr>
        <p:spPr>
          <a:xfrm>
            <a:off x="4495800" y="637810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internal use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B53BD2E-2AED-309E-B4E4-8840627EC9E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52B51B1-E247-48D0-05D1-9F05CCE915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148" y="1713762"/>
            <a:ext cx="5371001" cy="429522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Verdana"/>
                <a:ea typeface="Verdana"/>
              </a:rPr>
              <a:t>Login to 3DExp and go to home page</a:t>
            </a:r>
          </a:p>
          <a:p>
            <a:endParaRPr lang="en-US" sz="1600" b="1" dirty="0">
              <a:latin typeface="Verdana"/>
              <a:ea typeface="Verdana"/>
            </a:endParaRPr>
          </a:p>
          <a:p>
            <a:pPr marL="304165" indent="-304165">
              <a:buAutoNum type="arabicPeriod"/>
            </a:pPr>
            <a:r>
              <a:rPr lang="en-US" sz="1600" dirty="0">
                <a:latin typeface="Verdana"/>
                <a:ea typeface="Verdana"/>
              </a:rPr>
              <a:t>Go to profile symbol.</a:t>
            </a:r>
          </a:p>
          <a:p>
            <a:pPr marL="304165" indent="-304165">
              <a:buAutoNum type="arabicPeriod"/>
            </a:pPr>
            <a:r>
              <a:rPr lang="en-US" sz="1600" dirty="0">
                <a:latin typeface="Verdana"/>
                <a:ea typeface="Verdana"/>
              </a:rPr>
              <a:t>Click</a:t>
            </a:r>
            <a:r>
              <a:rPr lang="en-US" sz="1600" b="1" dirty="0">
                <a:latin typeface="Verdana"/>
                <a:ea typeface="Verdana"/>
              </a:rPr>
              <a:t> </a:t>
            </a:r>
            <a:r>
              <a:rPr lang="en-US" sz="1600" dirty="0">
                <a:latin typeface="Verdana"/>
                <a:ea typeface="Verdana"/>
              </a:rPr>
              <a:t>on My credentials</a:t>
            </a:r>
            <a:r>
              <a:rPr lang="en-US" sz="1600" b="1" dirty="0">
                <a:latin typeface="Verdana"/>
                <a:ea typeface="Verdana"/>
              </a:rPr>
              <a:t>  .</a:t>
            </a:r>
            <a:endParaRPr lang="en-US" sz="1600" dirty="0">
              <a:latin typeface="Verdana"/>
              <a:ea typeface="Verdana"/>
            </a:endParaRPr>
          </a:p>
          <a:p>
            <a:pPr marL="304165" indent="-304165">
              <a:buAutoNum type="arabicPeriod"/>
            </a:pPr>
            <a:r>
              <a:rPr lang="en-US" sz="1600" dirty="0">
                <a:latin typeface="Verdana"/>
                <a:ea typeface="Verdana"/>
              </a:rPr>
              <a:t>Verify credentials as per Access Matrix</a:t>
            </a:r>
          </a:p>
          <a:p>
            <a:pPr marL="304165" indent="-304165">
              <a:buAutoNum type="arabicPeriod"/>
            </a:pPr>
            <a:endParaRPr lang="en-US" sz="1600" b="1" dirty="0">
              <a:latin typeface="Verdana"/>
              <a:ea typeface="Verdana"/>
            </a:endParaRPr>
          </a:p>
          <a:p>
            <a:pPr marL="304165" indent="-304165">
              <a:buAutoNum type="arabicPeriod"/>
            </a:pPr>
            <a:endParaRPr lang="en-US" sz="1600" b="1" dirty="0">
              <a:latin typeface="Verdana"/>
              <a:ea typeface="Verdana"/>
            </a:endParaRPr>
          </a:p>
          <a:p>
            <a:r>
              <a:rPr lang="en-US" sz="1600" b="1" dirty="0">
                <a:latin typeface="Verdana"/>
                <a:ea typeface="Verdana"/>
              </a:rPr>
              <a:t>Note:- RME Users As per Access Matrix sheet</a:t>
            </a:r>
          </a:p>
          <a:p>
            <a:r>
              <a:rPr lang="en-US" sz="1600" b="1" dirty="0">
                <a:latin typeface="Verdana"/>
                <a:ea typeface="Verdana"/>
              </a:rPr>
              <a:t>Recipe Manager (General)</a:t>
            </a:r>
          </a:p>
          <a:p>
            <a:r>
              <a:rPr lang="en-US" sz="1600" b="1" dirty="0">
                <a:latin typeface="Verdana"/>
                <a:ea typeface="Verdana"/>
              </a:rPr>
              <a:t>Recipe Manager (Platform)</a:t>
            </a:r>
          </a:p>
          <a:p>
            <a:r>
              <a:rPr lang="en-US" sz="1600" b="1" dirty="0">
                <a:latin typeface="Verdana"/>
                <a:ea typeface="Verdana"/>
              </a:rPr>
              <a:t>Recipe Manager (</a:t>
            </a:r>
            <a:r>
              <a:rPr lang="en-US" sz="1600" b="1" err="1">
                <a:latin typeface="Verdana"/>
                <a:ea typeface="Verdana"/>
              </a:rPr>
              <a:t>Site,Master</a:t>
            </a:r>
            <a:r>
              <a:rPr lang="en-US" sz="1600" b="1" dirty="0">
                <a:latin typeface="Verdana"/>
                <a:ea typeface="Verdana"/>
              </a:rPr>
              <a:t>)</a:t>
            </a:r>
          </a:p>
          <a:p>
            <a:r>
              <a:rPr lang="en-US" sz="1600" b="1" dirty="0">
                <a:latin typeface="Verdana"/>
                <a:ea typeface="Verdana"/>
              </a:rPr>
              <a:t>Material Manager 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64DABE7-CBD2-2817-23A9-37E3C2EB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47" y="236742"/>
            <a:ext cx="5371001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Login to RME</a:t>
            </a:r>
            <a:endParaRPr lang="en-US" sz="24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BA2087-0EA9-B2C2-632E-8700B10B0D8B}"/>
              </a:ext>
            </a:extLst>
          </p:cNvPr>
          <p:cNvGrpSpPr/>
          <p:nvPr/>
        </p:nvGrpSpPr>
        <p:grpSpPr>
          <a:xfrm>
            <a:off x="7410823" y="160905"/>
            <a:ext cx="3657600" cy="2884339"/>
            <a:chOff x="7410823" y="160905"/>
            <a:chExt cx="3657600" cy="2884339"/>
          </a:xfrm>
        </p:grpSpPr>
        <p:pic>
          <p:nvPicPr>
            <p:cNvPr id="11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79DDB6-1638-58F7-F5BB-113C8B87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861" r="7861"/>
            <a:stretch/>
          </p:blipFill>
          <p:spPr>
            <a:xfrm>
              <a:off x="7731305" y="160905"/>
              <a:ext cx="3041052" cy="28843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E3181-97F4-D4B8-3A69-09FC5B1D93B3}"/>
                </a:ext>
              </a:extLst>
            </p:cNvPr>
            <p:cNvSpPr txBox="1"/>
            <p:nvPr/>
          </p:nvSpPr>
          <p:spPr>
            <a:xfrm>
              <a:off x="7410823" y="1060823"/>
              <a:ext cx="3657600" cy="6096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703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4074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1111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08148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85185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62222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3926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1629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455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1D5116-A141-6063-2488-EEB5D9DBB6EF}"/>
                </a:ext>
              </a:extLst>
            </p:cNvPr>
            <p:cNvSpPr txBox="1"/>
            <p:nvPr/>
          </p:nvSpPr>
          <p:spPr>
            <a:xfrm>
              <a:off x="9517529" y="194235"/>
              <a:ext cx="717176" cy="347018"/>
            </a:xfrm>
            <a:prstGeom prst="rect">
              <a:avLst/>
            </a:prstGeom>
            <a:noFill/>
            <a:ln w="28575">
              <a:solidFill>
                <a:srgbClr val="3333CC"/>
              </a:solidFill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703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4074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1111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08148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85185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62222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3926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1629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455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62434A-2148-F64F-8442-FE8F09F0F4A7}"/>
                </a:ext>
              </a:extLst>
            </p:cNvPr>
            <p:cNvSpPr txBox="1"/>
            <p:nvPr/>
          </p:nvSpPr>
          <p:spPr>
            <a:xfrm>
              <a:off x="8899303" y="984989"/>
              <a:ext cx="1766723" cy="417224"/>
            </a:xfrm>
            <a:prstGeom prst="rect">
              <a:avLst/>
            </a:prstGeom>
            <a:noFill/>
            <a:ln w="28575">
              <a:solidFill>
                <a:srgbClr val="3333CC"/>
              </a:solidFill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703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54074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31111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08148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85185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62222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39260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16297" algn="l" defTabSz="554074" rtl="0" eaLnBrk="1" latinLnBrk="0" hangingPunct="1">
                <a:defRPr sz="109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455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B6DC505-B4F5-94A1-CD1E-36F5A7770DDD}"/>
              </a:ext>
            </a:extLst>
          </p:cNvPr>
          <p:cNvSpPr/>
          <p:nvPr/>
        </p:nvSpPr>
        <p:spPr>
          <a:xfrm>
            <a:off x="10284133" y="12997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68F714-AD65-A07D-7D19-434506E6B1EB}"/>
              </a:ext>
            </a:extLst>
          </p:cNvPr>
          <p:cNvSpPr/>
          <p:nvPr/>
        </p:nvSpPr>
        <p:spPr>
          <a:xfrm>
            <a:off x="8228205" y="93956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768E41F-763D-97CE-9B36-C8E09D78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25" y="3655983"/>
            <a:ext cx="3258089" cy="25221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67D5D2-725E-BE7E-44D4-39B61274839F}"/>
              </a:ext>
            </a:extLst>
          </p:cNvPr>
          <p:cNvSpPr/>
          <p:nvPr/>
        </p:nvSpPr>
        <p:spPr>
          <a:xfrm>
            <a:off x="9723450" y="408820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Verdan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8599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417E9BF-DDC4-524E-04AC-554A504C9A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147" y="1193573"/>
            <a:ext cx="6211737" cy="49835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400"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800" dirty="0">
                <a:ea typeface="Verdana"/>
                <a:cs typeface="Calibri"/>
              </a:rPr>
              <a:t>Select Created workplan 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800" dirty="0">
                <a:ea typeface="Verdana"/>
                <a:cs typeface="Calibri"/>
              </a:rPr>
              <a:t>Click on + button &amp; Select Create header operation to create process operation under process step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800" dirty="0">
                <a:ea typeface="Verdana"/>
                <a:cs typeface="Calibri"/>
              </a:rPr>
              <a:t>In create header operation window add Title&amp; description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800" dirty="0">
                <a:ea typeface="Verdana"/>
                <a:cs typeface="Calibri"/>
              </a:rPr>
              <a:t>Click on Create &amp; close.</a:t>
            </a: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endParaRPr lang="en-US" sz="1400">
              <a:ea typeface="Verdana"/>
              <a:cs typeface="Calibri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39F0134-EF32-4CCC-9BBE-51C9F5C4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46" y="539091"/>
            <a:ext cx="6737301" cy="647606"/>
          </a:xfr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Add multiple operation to process step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107384-E72F-27AD-0AD1-A28A03DE67E2}"/>
              </a:ext>
            </a:extLst>
          </p:cNvPr>
          <p:cNvGrpSpPr/>
          <p:nvPr/>
        </p:nvGrpSpPr>
        <p:grpSpPr>
          <a:xfrm>
            <a:off x="6815871" y="1464518"/>
            <a:ext cx="3789513" cy="1378609"/>
            <a:chOff x="1748734" y="4200083"/>
            <a:chExt cx="5543550" cy="17811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795FA1-4CFA-127E-088D-5DE89D3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8734" y="4200083"/>
              <a:ext cx="5543550" cy="178117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612884-E32B-0876-68E1-1344CBE62E03}"/>
                </a:ext>
              </a:extLst>
            </p:cNvPr>
            <p:cNvSpPr/>
            <p:nvPr/>
          </p:nvSpPr>
          <p:spPr>
            <a:xfrm>
              <a:off x="3351030" y="456331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266D08-B3BE-84AD-674A-CAFED576D17D}"/>
              </a:ext>
            </a:extLst>
          </p:cNvPr>
          <p:cNvGrpSpPr/>
          <p:nvPr/>
        </p:nvGrpSpPr>
        <p:grpSpPr>
          <a:xfrm>
            <a:off x="7356965" y="3319687"/>
            <a:ext cx="3429000" cy="3087802"/>
            <a:chOff x="6096000" y="2945876"/>
            <a:chExt cx="3429000" cy="30878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89AA17-3F7D-D585-0D26-CC4406D9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45876"/>
              <a:ext cx="3429000" cy="305752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514312-DF38-1B4D-664C-A00CB05887AA}"/>
                </a:ext>
              </a:extLst>
            </p:cNvPr>
            <p:cNvSpPr/>
            <p:nvPr/>
          </p:nvSpPr>
          <p:spPr>
            <a:xfrm>
              <a:off x="8914819" y="456331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25A8D6-86A6-C25B-A93D-F85A364CF90A}"/>
                </a:ext>
              </a:extLst>
            </p:cNvPr>
            <p:cNvSpPr/>
            <p:nvPr/>
          </p:nvSpPr>
          <p:spPr>
            <a:xfrm>
              <a:off x="6545129" y="556807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AD326B-3A22-57B2-EF1A-7C599A1569A8}"/>
              </a:ext>
            </a:extLst>
          </p:cNvPr>
          <p:cNvSpPr txBox="1"/>
          <p:nvPr/>
        </p:nvSpPr>
        <p:spPr>
          <a:xfrm>
            <a:off x="6808515" y="2022190"/>
            <a:ext cx="2826990" cy="42831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525EB-4006-4FD5-3EB8-D2F9C9FB3EFA}"/>
              </a:ext>
            </a:extLst>
          </p:cNvPr>
          <p:cNvSpPr txBox="1"/>
          <p:nvPr/>
        </p:nvSpPr>
        <p:spPr>
          <a:xfrm>
            <a:off x="9065760" y="1461472"/>
            <a:ext cx="1964348" cy="45706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A1CBFA-95A9-06D0-D9B5-3421E66AB780}"/>
              </a:ext>
            </a:extLst>
          </p:cNvPr>
          <p:cNvSpPr/>
          <p:nvPr/>
        </p:nvSpPr>
        <p:spPr>
          <a:xfrm>
            <a:off x="7938663" y="168678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3947EC-558E-514A-4F65-34621D5F59AD}"/>
              </a:ext>
            </a:extLst>
          </p:cNvPr>
          <p:cNvSpPr/>
          <p:nvPr/>
        </p:nvSpPr>
        <p:spPr>
          <a:xfrm>
            <a:off x="8801305" y="119795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55E1C1-56B0-029B-FC58-BABEA2D168DB}"/>
              </a:ext>
            </a:extLst>
          </p:cNvPr>
          <p:cNvSpPr/>
          <p:nvPr/>
        </p:nvSpPr>
        <p:spPr>
          <a:xfrm>
            <a:off x="10253418" y="4864178"/>
            <a:ext cx="535164" cy="56624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CB5F4E-E2EE-FA22-F09E-AB6378931E65}"/>
              </a:ext>
            </a:extLst>
          </p:cNvPr>
          <p:cNvSpPr/>
          <p:nvPr/>
        </p:nvSpPr>
        <p:spPr>
          <a:xfrm>
            <a:off x="7809267" y="594248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1A8560-D8BF-6E47-9820-AD6FE8309763}"/>
              </a:ext>
            </a:extLst>
          </p:cNvPr>
          <p:cNvSpPr txBox="1"/>
          <p:nvPr/>
        </p:nvSpPr>
        <p:spPr>
          <a:xfrm>
            <a:off x="8361269" y="5947209"/>
            <a:ext cx="1906840" cy="48582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3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901FBD5-A9C5-8B01-D2B7-E48D3182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5" y="613636"/>
            <a:ext cx="8516822" cy="74824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Assign &amp; modify Estimated time to  Process operation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6BCF1-C9DF-A4A6-A3AE-A4D30AC80C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4911" y="2161897"/>
            <a:ext cx="5691405" cy="2229259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process operation level to which cycle time to be assigned/modified.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Right click and Select properties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Click on edit button and enter the time in the estimated time field.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0705E3-48E6-07A0-4180-116A04497628}"/>
              </a:ext>
            </a:extLst>
          </p:cNvPr>
          <p:cNvGrpSpPr/>
          <p:nvPr/>
        </p:nvGrpSpPr>
        <p:grpSpPr>
          <a:xfrm>
            <a:off x="7735477" y="192228"/>
            <a:ext cx="3420672" cy="3356305"/>
            <a:chOff x="359892" y="2406341"/>
            <a:chExt cx="3420672" cy="33563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CE077-9655-CAE3-B432-0CE510FA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892" y="2406341"/>
              <a:ext cx="3420672" cy="335630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D0B870-7D5F-B89D-DB91-14E1DE7BCFF4}"/>
                </a:ext>
              </a:extLst>
            </p:cNvPr>
            <p:cNvSpPr/>
            <p:nvPr/>
          </p:nvSpPr>
          <p:spPr>
            <a:xfrm>
              <a:off x="2768597" y="411009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3636534-6356-9E83-0AF1-9DC5424068F3}"/>
              </a:ext>
            </a:extLst>
          </p:cNvPr>
          <p:cNvSpPr/>
          <p:nvPr/>
        </p:nvSpPr>
        <p:spPr>
          <a:xfrm>
            <a:off x="10014110" y="459761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70D1AA-D8FB-BA3E-9D76-54043E36FC70}"/>
              </a:ext>
            </a:extLst>
          </p:cNvPr>
          <p:cNvGrpSpPr/>
          <p:nvPr/>
        </p:nvGrpSpPr>
        <p:grpSpPr>
          <a:xfrm>
            <a:off x="7728390" y="3563528"/>
            <a:ext cx="3992270" cy="2975292"/>
            <a:chOff x="7972805" y="2887792"/>
            <a:chExt cx="3992270" cy="29752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826DD9-7550-ED42-D781-7E902C25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2805" y="2887792"/>
              <a:ext cx="3992270" cy="2975292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5101C7-3D02-34A1-DB8E-D4E060B8D986}"/>
                </a:ext>
              </a:extLst>
            </p:cNvPr>
            <p:cNvSpPr/>
            <p:nvPr/>
          </p:nvSpPr>
          <p:spPr>
            <a:xfrm>
              <a:off x="10847466" y="4145855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B5CB2-C3BF-8BE3-DC1B-056500104C11}"/>
              </a:ext>
            </a:extLst>
          </p:cNvPr>
          <p:cNvSpPr txBox="1"/>
          <p:nvPr/>
        </p:nvSpPr>
        <p:spPr>
          <a:xfrm>
            <a:off x="7584892" y="943888"/>
            <a:ext cx="2826990" cy="42831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25DEB-E424-DC8F-21DA-33879F95FD5E}"/>
              </a:ext>
            </a:extLst>
          </p:cNvPr>
          <p:cNvSpPr txBox="1"/>
          <p:nvPr/>
        </p:nvSpPr>
        <p:spPr>
          <a:xfrm>
            <a:off x="8993873" y="1993435"/>
            <a:ext cx="1302990" cy="38518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E6D54-AF94-9ABB-0F42-295845C06CF3}"/>
              </a:ext>
            </a:extLst>
          </p:cNvPr>
          <p:cNvSpPr txBox="1"/>
          <p:nvPr/>
        </p:nvSpPr>
        <p:spPr>
          <a:xfrm>
            <a:off x="9195157" y="4825776"/>
            <a:ext cx="2769481" cy="13053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5D9360-96BB-7591-FFA6-F336E9E2B326}"/>
              </a:ext>
            </a:extLst>
          </p:cNvPr>
          <p:cNvSpPr/>
          <p:nvPr/>
        </p:nvSpPr>
        <p:spPr>
          <a:xfrm>
            <a:off x="7191073" y="75442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99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901FBD5-A9C5-8B01-D2B7-E48D3182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 Data Collect Plan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6BCF1-C9DF-A4A6-A3AE-A4D30AC80C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9893" y="1399896"/>
            <a:ext cx="4268046" cy="3537598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General Operation Go to + icon Add recipe Item and Select Data collect plan Instruction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Edit Title and Description click on create and close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Data Collect plan is created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 dirty="0">
                <a:latin typeface="Verdana"/>
                <a:ea typeface="Verdana"/>
                <a:cs typeface="Calibri"/>
              </a:rPr>
              <a:t>Note :- If data Collect plan is created under Header operation, unable to create  General operation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600" dirty="0">
                <a:latin typeface="Verdana"/>
                <a:ea typeface="Verdana"/>
                <a:cs typeface="Calibri"/>
              </a:rPr>
              <a:t> Data collect plan is created under Last of the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Opeartion</a:t>
            </a:r>
            <a:r>
              <a:rPr lang="en-US" sz="1600" dirty="0">
                <a:latin typeface="Verdana"/>
                <a:ea typeface="Verdana"/>
                <a:cs typeface="Calibri"/>
              </a:rPr>
              <a:t>.</a:t>
            </a:r>
          </a:p>
        </p:txBody>
      </p:sp>
      <p:pic>
        <p:nvPicPr>
          <p:cNvPr id="3" name="Picture 2" descr="A screenshot of a data collect plan&#10;&#10;Description automatically generated">
            <a:extLst>
              <a:ext uri="{FF2B5EF4-FFF2-40B4-BE49-F238E27FC236}">
                <a16:creationId xmlns:a16="http://schemas.microsoft.com/office/drawing/2014/main" id="{358240D4-D028-5361-9062-D11BF22F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1" y="943605"/>
            <a:ext cx="3443916" cy="288607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8C7C75-DF4C-1DE0-C7DC-1EC643AD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0" y="1028970"/>
            <a:ext cx="3464224" cy="27297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D27B2E-25E4-5899-BAE0-05CCB5AD1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773" y="4082541"/>
            <a:ext cx="6758078" cy="1697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D800C-810B-62B9-9B9A-989F721B2AC9}"/>
              </a:ext>
            </a:extLst>
          </p:cNvPr>
          <p:cNvSpPr txBox="1"/>
          <p:nvPr/>
        </p:nvSpPr>
        <p:spPr>
          <a:xfrm>
            <a:off x="6104025" y="1892794"/>
            <a:ext cx="2295029" cy="2989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6746E-D769-4A17-5E5F-A4739CD515C2}"/>
              </a:ext>
            </a:extLst>
          </p:cNvPr>
          <p:cNvSpPr txBox="1"/>
          <p:nvPr/>
        </p:nvSpPr>
        <p:spPr>
          <a:xfrm>
            <a:off x="10330968" y="3316152"/>
            <a:ext cx="1144841" cy="5145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B2B55-ECCF-8688-40F2-AB2B3A01AA15}"/>
              </a:ext>
            </a:extLst>
          </p:cNvPr>
          <p:cNvSpPr txBox="1"/>
          <p:nvPr/>
        </p:nvSpPr>
        <p:spPr>
          <a:xfrm>
            <a:off x="9842138" y="4078154"/>
            <a:ext cx="1921217" cy="5145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6CBBA9-FA17-4FA1-5B4C-1B0A2C009D7C}"/>
              </a:ext>
            </a:extLst>
          </p:cNvPr>
          <p:cNvSpPr/>
          <p:nvPr/>
        </p:nvSpPr>
        <p:spPr>
          <a:xfrm>
            <a:off x="5552021" y="155738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E3AA56-D455-1DDA-6E8C-BBDA8BB62667}"/>
              </a:ext>
            </a:extLst>
          </p:cNvPr>
          <p:cNvSpPr/>
          <p:nvPr/>
        </p:nvSpPr>
        <p:spPr>
          <a:xfrm>
            <a:off x="11216701" y="295199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5AC7E1-A932-423E-7372-9F878A49A805}"/>
              </a:ext>
            </a:extLst>
          </p:cNvPr>
          <p:cNvSpPr/>
          <p:nvPr/>
        </p:nvSpPr>
        <p:spPr>
          <a:xfrm>
            <a:off x="11648021" y="446161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9358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545" y="1070459"/>
            <a:ext cx="5261823" cy="5991749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latin typeface="Segoe UI"/>
              <a:ea typeface="Verdana"/>
              <a:cs typeface="Segoe U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  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8" y="638514"/>
            <a:ext cx="6713933" cy="896148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solidFill>
                  <a:srgbClr val="172B4D"/>
                </a:solidFill>
                <a:latin typeface="Verdana"/>
                <a:ea typeface="Verdana"/>
              </a:rPr>
              <a:t>Configure process parameter(Edit data Collect Plan Row)</a:t>
            </a:r>
          </a:p>
          <a:p>
            <a:endParaRPr lang="en-US" sz="2400" b="1">
              <a:latin typeface="Verdana"/>
              <a:ea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B6C47-D0AA-C956-B634-C2ED43F4F0A4}"/>
              </a:ext>
            </a:extLst>
          </p:cNvPr>
          <p:cNvSpPr txBox="1"/>
          <p:nvPr/>
        </p:nvSpPr>
        <p:spPr>
          <a:xfrm>
            <a:off x="775046" y="1984172"/>
            <a:ext cx="546051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Go to Edit plan  and click on +icon Create Data Collect Row </a:t>
            </a:r>
            <a:r>
              <a:rPr lang="en-US" dirty="0" err="1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dailoge</a:t>
            </a:r>
            <a:r>
              <a:rPr lang="en-US" dirty="0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 box opens.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172B4D"/>
              </a:solidFill>
              <a:latin typeface="Verdana"/>
              <a:ea typeface="Verdana"/>
              <a:cs typeface="Arial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Select the </a:t>
            </a:r>
            <a:r>
              <a:rPr lang="en-US" dirty="0" err="1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Type,Magnitude</a:t>
            </a:r>
            <a:r>
              <a:rPr lang="en-US" dirty="0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 and unit of measure and add value for selected process parameter associated to operation</a:t>
            </a:r>
            <a:endParaRPr lang="en-US">
              <a:solidFill>
                <a:srgbClr val="000000"/>
              </a:solidFill>
              <a:latin typeface="Verdana"/>
              <a:ea typeface="Verdana"/>
              <a:cs typeface="Arial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172B4D"/>
              </a:solidFill>
              <a:latin typeface="Verdana"/>
              <a:ea typeface="Verdana"/>
              <a:cs typeface="Arial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172B4D"/>
                </a:solidFill>
                <a:latin typeface="Verdana"/>
                <a:ea typeface="Verdana"/>
                <a:cs typeface="Arial"/>
              </a:rPr>
              <a:t>Define minimum/maximum values for the target value assigned to process parameter associated to operation</a:t>
            </a:r>
            <a:endParaRPr lang="en-US">
              <a:solidFill>
                <a:srgbClr val="000000"/>
              </a:solidFill>
              <a:latin typeface="Verdana"/>
              <a:ea typeface="Verdana"/>
              <a:cs typeface="Arial"/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rgbClr val="172B4D"/>
              </a:solidFill>
              <a:latin typeface="Verdana"/>
              <a:ea typeface="Verdana"/>
              <a:cs typeface="Arial"/>
            </a:endParaRPr>
          </a:p>
          <a:p>
            <a:endParaRPr lang="en-US" sz="1600">
              <a:solidFill>
                <a:srgbClr val="000000"/>
              </a:solidFill>
              <a:latin typeface="Verdana"/>
              <a:ea typeface="Verdana"/>
              <a:cs typeface="Arial"/>
            </a:endParaRPr>
          </a:p>
          <a:p>
            <a:endParaRPr lang="en-US" sz="1600">
              <a:latin typeface="Verdana"/>
              <a:ea typeface="Verdana"/>
              <a:cs typeface="Arial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816D6DE-F55F-2682-AF97-A5D00D5E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86" y="135328"/>
            <a:ext cx="3858166" cy="280610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77063D-026D-1C9E-9C46-EFDC0FB5D8C6}"/>
              </a:ext>
            </a:extLst>
          </p:cNvPr>
          <p:cNvSpPr/>
          <p:nvPr/>
        </p:nvSpPr>
        <p:spPr>
          <a:xfrm>
            <a:off x="10181528" y="32093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1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AEFC9A0-FFF7-B09B-6C4E-C7312F42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620" y="3427742"/>
            <a:ext cx="3834083" cy="29930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F29097A-1D2F-DA3F-E053-1984493D6A8B}"/>
              </a:ext>
            </a:extLst>
          </p:cNvPr>
          <p:cNvSpPr/>
          <p:nvPr/>
        </p:nvSpPr>
        <p:spPr>
          <a:xfrm>
            <a:off x="10727869" y="5036703"/>
            <a:ext cx="549541" cy="3649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B603B2-B08F-F372-CC23-8B08C0E415AC}"/>
              </a:ext>
            </a:extLst>
          </p:cNvPr>
          <p:cNvSpPr/>
          <p:nvPr/>
        </p:nvSpPr>
        <p:spPr>
          <a:xfrm>
            <a:off x="10526586" y="1528628"/>
            <a:ext cx="405768" cy="3649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BB70B-B8F1-0175-5DDA-2180492596C4}"/>
              </a:ext>
            </a:extLst>
          </p:cNvPr>
          <p:cNvSpPr txBox="1"/>
          <p:nvPr/>
        </p:nvSpPr>
        <p:spPr>
          <a:xfrm>
            <a:off x="7829308" y="4725135"/>
            <a:ext cx="3847783" cy="11471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31BE6-C2EF-999B-F8B0-B1ED2EE2CB2E}"/>
              </a:ext>
            </a:extLst>
          </p:cNvPr>
          <p:cNvSpPr txBox="1"/>
          <p:nvPr/>
        </p:nvSpPr>
        <p:spPr>
          <a:xfrm>
            <a:off x="7613648" y="1073286"/>
            <a:ext cx="3675254" cy="177978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1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7788D-9231-5BE9-6ABC-60BFD1AC6235}"/>
              </a:ext>
            </a:extLst>
          </p:cNvPr>
          <p:cNvSpPr txBox="1"/>
          <p:nvPr/>
        </p:nvSpPr>
        <p:spPr>
          <a:xfrm>
            <a:off x="201283" y="643844"/>
            <a:ext cx="647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72B4D"/>
                </a:solidFill>
                <a:latin typeface="Verdana"/>
                <a:ea typeface="Verdana"/>
              </a:rPr>
              <a:t>Add criticality to process parameter</a:t>
            </a:r>
            <a:endParaRPr lang="en-US" sz="2400" b="1">
              <a:latin typeface="Verdana"/>
              <a:ea typeface="Verdana"/>
            </a:endParaRPr>
          </a:p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2A6B9-B8E1-DD66-18F2-F0EBE6D2BB51}"/>
              </a:ext>
            </a:extLst>
          </p:cNvPr>
          <p:cNvSpPr txBox="1"/>
          <p:nvPr/>
        </p:nvSpPr>
        <p:spPr>
          <a:xfrm>
            <a:off x="348421" y="1075853"/>
            <a:ext cx="39289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1600">
                <a:solidFill>
                  <a:srgbClr val="172B4D"/>
                </a:solidFill>
                <a:latin typeface="Verdana"/>
                <a:ea typeface="+mn-lt"/>
                <a:cs typeface="+mn-lt"/>
              </a:rPr>
            </a:br>
            <a:endParaRPr lang="en-US" sz="1600">
              <a:latin typeface="Verdan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837AE69-9C27-C5E6-E47C-5A7B686D8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86603"/>
              </p:ext>
            </p:extLst>
          </p:nvPr>
        </p:nvGraphicFramePr>
        <p:xfrm>
          <a:off x="523759" y="1670384"/>
          <a:ext cx="5461015" cy="3631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61015">
                  <a:extLst>
                    <a:ext uri="{9D8B030D-6E8A-4147-A177-3AD203B41FA5}">
                      <a16:colId xmlns:a16="http://schemas.microsoft.com/office/drawing/2014/main" val="2753636352"/>
                    </a:ext>
                  </a:extLst>
                </a:gridCol>
              </a:tblGrid>
              <a:tr h="3631675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Add criticality to process parameter(Data collect Row)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endParaRPr lang="en-US" sz="1600" dirty="0">
                        <a:effectLst/>
                        <a:latin typeface="Verdana"/>
                        <a:ea typeface="Verdana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1. Select the data collect plan row. 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2. Edit Data collect plan dialog box pop ups,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3. Update Label value as 'CPP'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4. Click on ok.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Repeat instruction mentioned 1 to 4 to update Process Parameters of each type(Integer, Text, Boolean, Timestamp) </a:t>
                      </a:r>
                      <a:r>
                        <a:rPr lang="en-US" sz="1600" dirty="0">
                          <a:effectLst/>
                          <a:latin typeface="Calibri"/>
                          <a:ea typeface="Verdana"/>
                        </a:rPr>
                        <a:t>and</a:t>
                      </a:r>
                      <a:r>
                        <a:rPr lang="en-US" sz="1600" dirty="0">
                          <a:effectLst/>
                          <a:latin typeface="Verdana"/>
                          <a:ea typeface="Verdana"/>
                        </a:rPr>
                        <a:t> fill unique criticality values(CPP, KPP, PP) for each type.</a:t>
                      </a:r>
                      <a:br>
                        <a:rPr lang="en-US" sz="1600" dirty="0">
                          <a:effectLst/>
                          <a:latin typeface="Verdana"/>
                          <a:ea typeface="Verdana"/>
                        </a:rPr>
                      </a:br>
                      <a:br>
                        <a:rPr lang="en-US" dirty="0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965232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4BF2EC-0D13-D9D2-8EB5-6F44BE2B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3" y="252952"/>
            <a:ext cx="5753100" cy="195262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6C7A23C-04B0-B3F3-65C2-DC7841476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565" y="2647770"/>
            <a:ext cx="5410380" cy="402098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18CFD7-2FCF-9D80-77ED-5B7888987B84}"/>
              </a:ext>
            </a:extLst>
          </p:cNvPr>
          <p:cNvSpPr/>
          <p:nvPr/>
        </p:nvSpPr>
        <p:spPr>
          <a:xfrm>
            <a:off x="9168565" y="142820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18CFD7-2FCF-9D80-77ED-5B7888987B84}"/>
              </a:ext>
            </a:extLst>
          </p:cNvPr>
          <p:cNvSpPr/>
          <p:nvPr/>
        </p:nvSpPr>
        <p:spPr>
          <a:xfrm>
            <a:off x="8305024" y="264938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18CFD7-2FCF-9D80-77ED-5B7888987B84}"/>
              </a:ext>
            </a:extLst>
          </p:cNvPr>
          <p:cNvSpPr/>
          <p:nvPr/>
        </p:nvSpPr>
        <p:spPr>
          <a:xfrm>
            <a:off x="9842503" y="342486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18CFD7-2FCF-9D80-77ED-5B7888987B84}"/>
              </a:ext>
            </a:extLst>
          </p:cNvPr>
          <p:cNvSpPr/>
          <p:nvPr/>
        </p:nvSpPr>
        <p:spPr>
          <a:xfrm>
            <a:off x="9841605" y="606940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  <a:endParaRPr lang="en-US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34D9B-217C-6AFD-8F49-F09C4968F5EB}"/>
              </a:ext>
            </a:extLst>
          </p:cNvPr>
          <p:cNvSpPr txBox="1"/>
          <p:nvPr/>
        </p:nvSpPr>
        <p:spPr>
          <a:xfrm>
            <a:off x="6477837" y="1432720"/>
            <a:ext cx="3243934" cy="60084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116DE-B25D-E69E-01A2-9FCC3ED5133E}"/>
              </a:ext>
            </a:extLst>
          </p:cNvPr>
          <p:cNvSpPr txBox="1"/>
          <p:nvPr/>
        </p:nvSpPr>
        <p:spPr>
          <a:xfrm>
            <a:off x="6477836" y="2640417"/>
            <a:ext cx="1834953" cy="2557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A641-8AFE-8625-C7BC-DB38ABCA14B9}"/>
              </a:ext>
            </a:extLst>
          </p:cNvPr>
          <p:cNvSpPr txBox="1"/>
          <p:nvPr/>
        </p:nvSpPr>
        <p:spPr>
          <a:xfrm>
            <a:off x="10388477" y="6306644"/>
            <a:ext cx="986690" cy="31329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3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755A938-4A1C-DC0D-4C90-10767827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69" y="2964162"/>
            <a:ext cx="9648825" cy="1533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B32C9-E9B1-19B5-B1AB-AC02304ED9B3}"/>
              </a:ext>
            </a:extLst>
          </p:cNvPr>
          <p:cNvSpPr txBox="1"/>
          <p:nvPr/>
        </p:nvSpPr>
        <p:spPr>
          <a:xfrm>
            <a:off x="215660" y="642197"/>
            <a:ext cx="76059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72B4D"/>
                </a:solidFill>
                <a:latin typeface="Verdana"/>
                <a:ea typeface="Verdana"/>
              </a:rPr>
              <a:t>De-Link Process Parameter from Operation</a:t>
            </a:r>
            <a:endParaRPr lang="en-US" sz="2400" b="1">
              <a:latin typeface="Aptos" panose="020B0004020202020204"/>
              <a:ea typeface="Verdana"/>
            </a:endParaRPr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DBA4E-C9A2-AFD1-AC08-4269EA1F9E7E}"/>
              </a:ext>
            </a:extLst>
          </p:cNvPr>
          <p:cNvSpPr txBox="1"/>
          <p:nvPr/>
        </p:nvSpPr>
        <p:spPr>
          <a:xfrm>
            <a:off x="560717" y="1712911"/>
            <a:ext cx="81988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Verdana"/>
                <a:ea typeface="Verdana"/>
              </a:rPr>
              <a:t>1 . Click on the Check Box for the required parameter.</a:t>
            </a:r>
            <a:br>
              <a:rPr lang="en-US" sz="1600">
                <a:latin typeface="Verdana"/>
              </a:rPr>
            </a:br>
            <a:r>
              <a:rPr lang="en-US" sz="1600">
                <a:latin typeface="Verdana"/>
                <a:ea typeface="Verdana"/>
              </a:rPr>
              <a:t>2 . Click on the Delete Icon.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DACB77-5EC6-9183-EAFD-45D88BC08984}"/>
              </a:ext>
            </a:extLst>
          </p:cNvPr>
          <p:cNvSpPr/>
          <p:nvPr/>
        </p:nvSpPr>
        <p:spPr>
          <a:xfrm>
            <a:off x="10606301" y="296658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D4EC5D-AF72-FE51-B3EB-8802552B8980}"/>
              </a:ext>
            </a:extLst>
          </p:cNvPr>
          <p:cNvSpPr/>
          <p:nvPr/>
        </p:nvSpPr>
        <p:spPr>
          <a:xfrm>
            <a:off x="723304" y="389536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1CF24-727E-BDE5-1C44-239A4B673645}"/>
              </a:ext>
            </a:extLst>
          </p:cNvPr>
          <p:cNvSpPr txBox="1"/>
          <p:nvPr/>
        </p:nvSpPr>
        <p:spPr>
          <a:xfrm>
            <a:off x="1287610" y="3891247"/>
            <a:ext cx="9541217" cy="47144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41D60-2A7B-98DC-8488-BEA0DBA8B829}"/>
              </a:ext>
            </a:extLst>
          </p:cNvPr>
          <p:cNvSpPr txBox="1"/>
          <p:nvPr/>
        </p:nvSpPr>
        <p:spPr>
          <a:xfrm>
            <a:off x="10330968" y="3201134"/>
            <a:ext cx="727896" cy="3708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3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901FBD5-A9C5-8B01-D2B7-E48D3182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 Resource Parameter Plan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6BCF1-C9DF-A4A6-A3AE-A4D30AC80C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3024" y="1558047"/>
            <a:ext cx="5691405" cy="2229259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General Operation Go to + icon Add recipe Item and Select Resource Parameter plan.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Edit Title and Description click on create and close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Resource Parameter plan is created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C742B0-7A79-7DFD-498C-0F79904F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80" y="788418"/>
            <a:ext cx="5680675" cy="26501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6711BB-CF6C-F8E3-83A9-828BB525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739" y="3587151"/>
            <a:ext cx="3397730" cy="264543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DC0078-1AF3-9EC3-8EDE-C122E7E64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2" t="-8616" r="-9203" b="9509"/>
          <a:stretch/>
        </p:blipFill>
        <p:spPr>
          <a:xfrm>
            <a:off x="8419291" y="4109768"/>
            <a:ext cx="4224261" cy="1585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D1A16-6264-D4FD-51F3-AB863FF282D3}"/>
              </a:ext>
            </a:extLst>
          </p:cNvPr>
          <p:cNvSpPr txBox="1"/>
          <p:nvPr/>
        </p:nvSpPr>
        <p:spPr>
          <a:xfrm>
            <a:off x="9439572" y="2280983"/>
            <a:ext cx="2352537" cy="39955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CE6EF-C16D-8A0C-8809-967173BE3B92}"/>
              </a:ext>
            </a:extLst>
          </p:cNvPr>
          <p:cNvSpPr txBox="1"/>
          <p:nvPr/>
        </p:nvSpPr>
        <p:spPr>
          <a:xfrm>
            <a:off x="6262177" y="5875324"/>
            <a:ext cx="1949971" cy="3708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0290E-BF70-EF6C-66A7-192F1BA5D5B3}"/>
              </a:ext>
            </a:extLst>
          </p:cNvPr>
          <p:cNvSpPr txBox="1"/>
          <p:nvPr/>
        </p:nvSpPr>
        <p:spPr>
          <a:xfrm>
            <a:off x="8418780" y="4897663"/>
            <a:ext cx="2841368" cy="4139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60A15F-151D-DB85-29B3-1F21DD5E35CC}"/>
              </a:ext>
            </a:extLst>
          </p:cNvPr>
          <p:cNvSpPr/>
          <p:nvPr/>
        </p:nvSpPr>
        <p:spPr>
          <a:xfrm>
            <a:off x="8873192" y="243440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C06FF3-141D-E677-38BB-62B22C8D90F5}"/>
              </a:ext>
            </a:extLst>
          </p:cNvPr>
          <p:cNvSpPr/>
          <p:nvPr/>
        </p:nvSpPr>
        <p:spPr>
          <a:xfrm>
            <a:off x="5825192" y="545364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74F93B-8626-8B8D-B474-71C4EEEA8B7B}"/>
              </a:ext>
            </a:extLst>
          </p:cNvPr>
          <p:cNvSpPr/>
          <p:nvPr/>
        </p:nvSpPr>
        <p:spPr>
          <a:xfrm>
            <a:off x="8600022" y="482104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6365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901FBD5-A9C5-8B01-D2B7-E48D3182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Text Instruction 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6BCF1-C9DF-A4A6-A3AE-A4D30AC80C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3024" y="1558047"/>
            <a:ext cx="5691405" cy="2229259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Select General Operation Go to + icon Add recipe Item and Select Create Text Instructions</a:t>
            </a:r>
            <a:endParaRPr lang="en-US" dirty="0">
              <a:latin typeface="Calibri" panose="020F0502020204030204"/>
              <a:ea typeface="Calibri" panose="020F0502020204030204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Edit Title and Description click on create and close</a:t>
            </a:r>
            <a:endParaRPr lang="en-US" sz="105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latin typeface="Verdana"/>
                <a:ea typeface="Verdana"/>
                <a:cs typeface="Calibri"/>
              </a:rPr>
              <a:t>Text Instruction is created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8EF7AD-426E-DEC1-7C7F-48E217D9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878" y="362399"/>
            <a:ext cx="3461528" cy="271139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94853B-D8B3-3C89-AE07-093C7B58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30" y="2672212"/>
            <a:ext cx="3609975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E3510-1E76-0340-5D89-A57312B36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525" y="6171572"/>
            <a:ext cx="2752725" cy="4095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278696C-995C-FE92-6BEF-1A8382195D6C}"/>
              </a:ext>
            </a:extLst>
          </p:cNvPr>
          <p:cNvSpPr/>
          <p:nvPr/>
        </p:nvSpPr>
        <p:spPr>
          <a:xfrm>
            <a:off x="7133532" y="70912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130D7D-CB48-3D78-D33F-5493BC0744A1}"/>
              </a:ext>
            </a:extLst>
          </p:cNvPr>
          <p:cNvSpPr/>
          <p:nvPr/>
        </p:nvSpPr>
        <p:spPr>
          <a:xfrm>
            <a:off x="8585645" y="538176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26EC93-BF99-0477-6915-7D38F84FC7B1}"/>
              </a:ext>
            </a:extLst>
          </p:cNvPr>
          <p:cNvSpPr/>
          <p:nvPr/>
        </p:nvSpPr>
        <p:spPr>
          <a:xfrm>
            <a:off x="7679871" y="617251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CD1EE-7953-AAF0-4705-0B5A761582C4}"/>
              </a:ext>
            </a:extLst>
          </p:cNvPr>
          <p:cNvSpPr txBox="1"/>
          <p:nvPr/>
        </p:nvSpPr>
        <p:spPr>
          <a:xfrm>
            <a:off x="7800554" y="943889"/>
            <a:ext cx="2841368" cy="4139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8AA35-44EA-4A81-F2FE-5B7A8AF319F9}"/>
              </a:ext>
            </a:extLst>
          </p:cNvPr>
          <p:cNvSpPr txBox="1"/>
          <p:nvPr/>
        </p:nvSpPr>
        <p:spPr>
          <a:xfrm>
            <a:off x="9209534" y="5386494"/>
            <a:ext cx="1202350" cy="42831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B7A5E-3FC5-25ED-E65B-CC9C4CB14E62}"/>
              </a:ext>
            </a:extLst>
          </p:cNvPr>
          <p:cNvSpPr txBox="1"/>
          <p:nvPr/>
        </p:nvSpPr>
        <p:spPr>
          <a:xfrm>
            <a:off x="8231874" y="6177248"/>
            <a:ext cx="2381293" cy="48582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F514B-E39C-E054-0501-B5FE791296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4" y="1943799"/>
            <a:ext cx="5672925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Go to 3Dspace click on compass &amp; search for Ip classify &amp; Reuse</a:t>
            </a:r>
          </a:p>
          <a:p>
            <a:r>
              <a:rPr lang="en-US" sz="2000" dirty="0">
                <a:ea typeface="Calibri"/>
                <a:cs typeface="Calibri"/>
              </a:rPr>
              <a:t>Navigate to below Path</a:t>
            </a:r>
          </a:p>
          <a:p>
            <a:r>
              <a:rPr lang="en-US" sz="2000" dirty="0">
                <a:ea typeface="Calibri"/>
                <a:cs typeface="Calibri"/>
              </a:rPr>
              <a:t>Libraries&gt;Recipe Library&gt;Global Library&gt;Techno Platform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335CAB-B9EE-33D2-9911-6EE37C4C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Navigate to Recipe Library</a:t>
            </a:r>
            <a:endParaRPr lang="en-US" sz="3200" b="1"/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CD4CDBA-415E-4E02-A615-A26A42AA578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l="65" t="-2885" r="74481" b="3846"/>
          <a:stretch/>
        </p:blipFill>
        <p:spPr>
          <a:xfrm>
            <a:off x="5966604" y="1719871"/>
            <a:ext cx="5645533" cy="2961838"/>
          </a:xfrm>
        </p:spPr>
      </p:pic>
    </p:spTree>
    <p:extLst>
      <p:ext uri="{BB962C8B-B14F-4D97-AF65-F5344CB8AC3E}">
        <p14:creationId xmlns:p14="http://schemas.microsoft.com/office/powerpoint/2010/main" val="32683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Go to RM Tab select created Recipe drag and drop it to Techno Platform</a:t>
            </a:r>
          </a:p>
          <a:p>
            <a:r>
              <a:rPr lang="en-US" sz="2000" dirty="0">
                <a:ea typeface="Calibri"/>
                <a:cs typeface="Calibri"/>
              </a:rPr>
              <a:t>Recipe is added In Techno Platform</a:t>
            </a:r>
          </a:p>
          <a:p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Note:- user with Required role(Rm(Platform)) can add Recipe in Relevant library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Add Recipe in</a:t>
            </a:r>
            <a:r>
              <a:rPr lang="en-US" sz="2800">
                <a:ea typeface="Calibri Light"/>
                <a:cs typeface="Calibri Light"/>
              </a:rPr>
              <a:t> </a:t>
            </a:r>
            <a:r>
              <a:rPr lang="en-US" sz="2800" b="1">
                <a:ea typeface="Calibri Light"/>
                <a:cs typeface="Calibri Light"/>
              </a:rPr>
              <a:t>Techno</a:t>
            </a:r>
            <a:r>
              <a:rPr lang="en-US" sz="2800">
                <a:ea typeface="Calibri Light"/>
                <a:cs typeface="Calibri Light"/>
              </a:rPr>
              <a:t> </a:t>
            </a:r>
            <a:r>
              <a:rPr lang="en-US" sz="2800" b="1">
                <a:ea typeface="Calibri Light"/>
                <a:cs typeface="Calibri Light"/>
              </a:rPr>
              <a:t>Platform</a:t>
            </a:r>
            <a:r>
              <a:rPr lang="en-US" sz="2800">
                <a:ea typeface="Calibri Light"/>
                <a:cs typeface="Calibri Light"/>
              </a:rPr>
              <a:t> </a:t>
            </a:r>
            <a:endParaRPr lang="en-US" sz="2800"/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4138EE-EFC4-24AE-AF35-820949C0B17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25012" r="25012"/>
          <a:stretch/>
        </p:blipFill>
        <p:spPr>
          <a:xfrm>
            <a:off x="6096000" y="1945373"/>
            <a:ext cx="5664680" cy="3211667"/>
          </a:xfrm>
        </p:spPr>
      </p:pic>
    </p:spTree>
    <p:extLst>
      <p:ext uri="{BB962C8B-B14F-4D97-AF65-F5344CB8AC3E}">
        <p14:creationId xmlns:p14="http://schemas.microsoft.com/office/powerpoint/2010/main" val="38579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0BBE4FA-0458-715A-D1F0-0E56CE4D6C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354" y="1541232"/>
            <a:ext cx="4465229" cy="294375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>
              <a:buAutoNum type="arabicPeriod"/>
            </a:pPr>
            <a:r>
              <a:rPr lang="en-US" sz="1600" dirty="0">
                <a:ea typeface="Verdana"/>
              </a:rPr>
              <a:t>Click on compass</a:t>
            </a:r>
            <a:endParaRPr lang="en-US" sz="1600" dirty="0"/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</a:rPr>
              <a:t>Select Recipe Management Engineer Role.</a:t>
            </a:r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</a:rPr>
              <a:t>Select Recipe Management.</a:t>
            </a:r>
          </a:p>
          <a:p>
            <a:pPr marL="304165" indent="-304165">
              <a:buAutoNum type="arabicPeriod"/>
            </a:pPr>
            <a:r>
              <a:rPr lang="en-US" sz="1600" dirty="0"/>
              <a:t>Recipe Management page displays with Restore &amp; New Workplan</a:t>
            </a:r>
            <a:endParaRPr lang="en-US" sz="1600" dirty="0">
              <a:ea typeface="Verdana"/>
            </a:endParaRPr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  <a:cs typeface="Calibri" panose="020F0502020204030204"/>
              </a:rPr>
              <a:t>Click on Restore</a:t>
            </a:r>
          </a:p>
          <a:p>
            <a:pPr marL="304165" indent="-304165">
              <a:buAutoNum type="arabicPeriod"/>
            </a:pPr>
            <a:endParaRPr lang="en-US" sz="1600" dirty="0">
              <a:ea typeface="Verdana"/>
              <a:cs typeface="Calibri" panose="020F0502020204030204"/>
            </a:endParaRPr>
          </a:p>
          <a:p>
            <a:r>
              <a:rPr lang="en-US" sz="1600" dirty="0">
                <a:ea typeface="Verdana"/>
                <a:cs typeface="Calibri" panose="020F0502020204030204"/>
              </a:rPr>
              <a:t>Note Recipe Structure is created By Recipe Manager (platform)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4782E77-DAA8-CE17-9806-30B19D66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97" y="307835"/>
            <a:ext cx="5371001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Roles and Apps</a:t>
            </a:r>
            <a:endParaRPr lang="en-US" sz="2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D6859-7F50-8D2B-3A8E-A080A3262F0D}"/>
              </a:ext>
            </a:extLst>
          </p:cNvPr>
          <p:cNvGrpSpPr/>
          <p:nvPr/>
        </p:nvGrpSpPr>
        <p:grpSpPr>
          <a:xfrm>
            <a:off x="4684445" y="715429"/>
            <a:ext cx="3136119" cy="3305894"/>
            <a:chOff x="4684445" y="715429"/>
            <a:chExt cx="3136119" cy="3305894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7C71AF8-F9AA-6489-4CBA-86C36E5C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6601" y="715429"/>
              <a:ext cx="2723963" cy="330589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927A9D-14A9-50CC-822C-13BAC72B4B8A}"/>
                </a:ext>
              </a:extLst>
            </p:cNvPr>
            <p:cNvSpPr/>
            <p:nvPr/>
          </p:nvSpPr>
          <p:spPr>
            <a:xfrm>
              <a:off x="4821830" y="80340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3740A8-7B51-D103-F1D2-7A094B49DE47}"/>
                </a:ext>
              </a:extLst>
            </p:cNvPr>
            <p:cNvSpPr/>
            <p:nvPr/>
          </p:nvSpPr>
          <p:spPr>
            <a:xfrm>
              <a:off x="4684445" y="334707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266744-3339-0B6A-FB2E-16FAC7A2075C}"/>
              </a:ext>
            </a:extLst>
          </p:cNvPr>
          <p:cNvGrpSpPr/>
          <p:nvPr/>
        </p:nvGrpSpPr>
        <p:grpSpPr>
          <a:xfrm>
            <a:off x="4569484" y="4605745"/>
            <a:ext cx="3943350" cy="2028825"/>
            <a:chOff x="4570023" y="4326777"/>
            <a:chExt cx="3943350" cy="2028825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BE5C41-18B0-DFDE-77F9-AF8371E3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023" y="4326777"/>
              <a:ext cx="3943350" cy="2028825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CE06DB-B048-32BE-3DCB-FC41E0A5A971}"/>
                </a:ext>
              </a:extLst>
            </p:cNvPr>
            <p:cNvSpPr/>
            <p:nvPr/>
          </p:nvSpPr>
          <p:spPr>
            <a:xfrm>
              <a:off x="7737675" y="522960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390625-1C3C-7F8B-B0D2-F6434FEB79C2}"/>
              </a:ext>
            </a:extLst>
          </p:cNvPr>
          <p:cNvGrpSpPr/>
          <p:nvPr/>
        </p:nvGrpSpPr>
        <p:grpSpPr>
          <a:xfrm>
            <a:off x="8416583" y="810243"/>
            <a:ext cx="2904469" cy="4537199"/>
            <a:chOff x="8416583" y="810243"/>
            <a:chExt cx="2904469" cy="4537199"/>
          </a:xfrm>
        </p:grpSpPr>
        <p:pic>
          <p:nvPicPr>
            <p:cNvPr id="11" name="Picture 10" descr="A screenshot of a recipe management&#10;&#10;Description automatically generated">
              <a:extLst>
                <a:ext uri="{FF2B5EF4-FFF2-40B4-BE49-F238E27FC236}">
                  <a16:creationId xmlns:a16="http://schemas.microsoft.com/office/drawing/2014/main" id="{C97729AF-36AC-C801-4311-5B1CB412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6583" y="810243"/>
              <a:ext cx="2904469" cy="4537199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355B5B-89B8-5E21-DA70-3D75AAF48257}"/>
                </a:ext>
              </a:extLst>
            </p:cNvPr>
            <p:cNvSpPr/>
            <p:nvPr/>
          </p:nvSpPr>
          <p:spPr>
            <a:xfrm>
              <a:off x="9841073" y="1188185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03BF02-578C-8FFA-FA37-9B53440191F6}"/>
                </a:ext>
              </a:extLst>
            </p:cNvPr>
            <p:cNvSpPr/>
            <p:nvPr/>
          </p:nvSpPr>
          <p:spPr>
            <a:xfrm>
              <a:off x="10771511" y="334707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36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8FA1F8-BD94-9E27-E22D-A888B0A7507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25012" r="25012"/>
          <a:stretch/>
        </p:blipFill>
        <p:spPr>
          <a:xfrm>
            <a:off x="5808453" y="1456544"/>
            <a:ext cx="6096000" cy="34273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Navigates to below Path</a:t>
            </a: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Recipe Library &gt; Global Library &gt; Generic Recipe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Drag and Drop Recipe under Generic Recipe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User added Recipe In Generic Recipe</a:t>
            </a:r>
          </a:p>
          <a:p>
            <a:pPr marL="0" indent="0">
              <a:buNone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Note:- user with Required role(RM(General)) can add Recipe in Relevant library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Add Recipe in</a:t>
            </a:r>
            <a:r>
              <a:rPr lang="en-US" sz="2800">
                <a:ea typeface="Calibri Light"/>
                <a:cs typeface="Calibri Light"/>
              </a:rPr>
              <a:t> </a:t>
            </a:r>
            <a:r>
              <a:rPr lang="en-US" sz="2800" b="1">
                <a:ea typeface="Calibri Light"/>
                <a:cs typeface="Calibri Light"/>
              </a:rPr>
              <a:t>Generic Recipe</a:t>
            </a:r>
          </a:p>
        </p:txBody>
      </p:sp>
    </p:spTree>
    <p:extLst>
      <p:ext uri="{BB962C8B-B14F-4D97-AF65-F5344CB8AC3E}">
        <p14:creationId xmlns:p14="http://schemas.microsoft.com/office/powerpoint/2010/main" val="3951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8AE2E6-0310-2E4F-72A0-7E25363ED33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25012" r="25012"/>
          <a:stretch/>
        </p:blipFill>
        <p:spPr>
          <a:xfrm>
            <a:off x="5952226" y="1456544"/>
            <a:ext cx="5779699" cy="31972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147" y="1871912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Navigates to below Path in IP Classify &amp; Reuse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Recipe Library &gt; Local Library &gt; Master Recipe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Drag and Drop Recipe under Master Recipe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User added Recipe  In Master Recipe</a:t>
            </a:r>
          </a:p>
          <a:p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Note:- user with Required role(RM(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site,Master</a:t>
            </a:r>
            <a:r>
              <a:rPr lang="en-US" sz="2000" dirty="0">
                <a:latin typeface="Calibri"/>
                <a:ea typeface="Calibri"/>
                <a:cs typeface="Calibri"/>
              </a:rPr>
              <a:t>)) can add Recipe in Relevant library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14" y="480363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/>
                <a:ea typeface="Calibri Light"/>
                <a:cs typeface="Calibri Light"/>
              </a:rPr>
              <a:t>Add Recipe in</a:t>
            </a:r>
            <a:r>
              <a:rPr lang="en-US" sz="2400">
                <a:latin typeface="Verdana"/>
                <a:ea typeface="Calibri Light"/>
                <a:cs typeface="Calibri Light"/>
              </a:rPr>
              <a:t> </a:t>
            </a:r>
            <a:r>
              <a:rPr lang="en-US" sz="2400" b="1">
                <a:latin typeface="Verdana"/>
                <a:ea typeface="Calibri Light"/>
                <a:cs typeface="Calibri Light"/>
              </a:rPr>
              <a:t>Master Recipe </a:t>
            </a:r>
          </a:p>
        </p:txBody>
      </p:sp>
    </p:spTree>
    <p:extLst>
      <p:ext uri="{BB962C8B-B14F-4D97-AF65-F5344CB8AC3E}">
        <p14:creationId xmlns:p14="http://schemas.microsoft.com/office/powerpoint/2010/main" val="42205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63F47D-6002-CF88-8C3E-0FE0657244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25012" r="25012"/>
          <a:stretch/>
        </p:blipFill>
        <p:spPr>
          <a:xfrm>
            <a:off x="5808453" y="1456544"/>
            <a:ext cx="6096000" cy="34273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Navigates to below Path</a:t>
            </a:r>
            <a:endParaRPr lang="en-US" sz="2000"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Recipe Library &gt; Local Library &gt; Site Recipe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Drag and Drop Recipe under Master Recipe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User added Recipe  In Site Recipe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Note:- user with Required role(RM(</a:t>
            </a:r>
            <a:r>
              <a:rPr lang="en-US" sz="2000" dirty="0" err="1">
                <a:ea typeface="Calibri"/>
                <a:cs typeface="Calibri"/>
              </a:rPr>
              <a:t>site,Master</a:t>
            </a:r>
            <a:r>
              <a:rPr lang="en-US" sz="2000" dirty="0">
                <a:ea typeface="Calibri"/>
                <a:cs typeface="Calibri"/>
              </a:rPr>
              <a:t>)) can add Recipe in Relevant library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a typeface="Calibri Light"/>
                <a:cs typeface="Calibri Light"/>
              </a:rPr>
              <a:t>Add Recipe in</a:t>
            </a:r>
            <a:r>
              <a:rPr lang="en-US" sz="2800">
                <a:ea typeface="Calibri Light"/>
                <a:cs typeface="Calibri Light"/>
              </a:rPr>
              <a:t> </a:t>
            </a:r>
            <a:r>
              <a:rPr lang="en-US" sz="2800" b="1">
                <a:ea typeface="Calibri Light"/>
                <a:cs typeface="Calibri Light"/>
              </a:rPr>
              <a:t>Site Recipe</a:t>
            </a:r>
          </a:p>
        </p:txBody>
      </p:sp>
    </p:spTree>
    <p:extLst>
      <p:ext uri="{BB962C8B-B14F-4D97-AF65-F5344CB8AC3E}">
        <p14:creationId xmlns:p14="http://schemas.microsoft.com/office/powerpoint/2010/main" val="26719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web page&#10;&#10;Description automatically generated">
            <a:extLst>
              <a:ext uri="{FF2B5EF4-FFF2-40B4-BE49-F238E27FC236}">
                <a16:creationId xmlns:a16="http://schemas.microsoft.com/office/drawing/2014/main" id="{7C95B0B8-8287-587F-7A3C-3245498E0C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3120" r="3120"/>
          <a:stretch/>
        </p:blipFill>
        <p:spPr>
          <a:xfrm>
            <a:off x="7043648" y="409216"/>
            <a:ext cx="3783762" cy="39836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Go to RM tab and select Recipe Right click on it go to properties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On properties Page Verify Site Recipe classification is Visible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Click on edit symbol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Verify Recipe Type ,Recipe Level and Recipe Usage Edit Recipe type &amp; Usage.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>
                <a:ea typeface="Calibri Light"/>
                <a:cs typeface="Calibri Light"/>
              </a:rPr>
              <a:t>Verify Recipe Type, Recipe level &amp; Recipe Usage</a:t>
            </a:r>
            <a:endParaRPr lang="en-US" sz="28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129F3F-B700-44D3-ED0E-48583F30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90" y="4733386"/>
            <a:ext cx="4229100" cy="179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B58345-9244-B1D1-F417-68FBF085B631}"/>
              </a:ext>
            </a:extLst>
          </p:cNvPr>
          <p:cNvSpPr txBox="1"/>
          <p:nvPr/>
        </p:nvSpPr>
        <p:spPr>
          <a:xfrm>
            <a:off x="7225458" y="3215512"/>
            <a:ext cx="1705557" cy="24140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D8A0-103B-04BC-1CCB-CDCE56A4A7CF}"/>
              </a:ext>
            </a:extLst>
          </p:cNvPr>
          <p:cNvSpPr txBox="1"/>
          <p:nvPr/>
        </p:nvSpPr>
        <p:spPr>
          <a:xfrm>
            <a:off x="10158439" y="1935928"/>
            <a:ext cx="670388" cy="47144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C083A-23F9-98D8-52DE-0213FF32BEA9}"/>
              </a:ext>
            </a:extLst>
          </p:cNvPr>
          <p:cNvSpPr txBox="1"/>
          <p:nvPr/>
        </p:nvSpPr>
        <p:spPr>
          <a:xfrm>
            <a:off x="8806968" y="4883287"/>
            <a:ext cx="2237518" cy="116155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BB8C49-F4EE-E349-582F-31A6E26CBC15}"/>
              </a:ext>
            </a:extLst>
          </p:cNvPr>
          <p:cNvSpPr/>
          <p:nvPr/>
        </p:nvSpPr>
        <p:spPr>
          <a:xfrm>
            <a:off x="9649569" y="168677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2</a:t>
            </a:r>
            <a:endParaRPr lang="en-US" dirty="0"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0BD4ED-1AEA-F3F6-0C36-DD8DE78FA3BB}"/>
              </a:ext>
            </a:extLst>
          </p:cNvPr>
          <p:cNvSpPr/>
          <p:nvPr/>
        </p:nvSpPr>
        <p:spPr>
          <a:xfrm>
            <a:off x="6817229" y="285134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5CCE47-E276-3F77-1AC2-25D3743F2CA0}"/>
              </a:ext>
            </a:extLst>
          </p:cNvPr>
          <p:cNvSpPr/>
          <p:nvPr/>
        </p:nvSpPr>
        <p:spPr>
          <a:xfrm>
            <a:off x="8528135" y="449036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08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4ABC35-5123-07E2-C4AA-3FA66C1B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19" y="682055"/>
            <a:ext cx="8528371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Capable Resources 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98C556C-37F0-EA7F-CDB1-E0B6886250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34" y="1943799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Calibri"/>
                <a:cs typeface="Calibri"/>
              </a:rPr>
              <a:t>Under capable resource Tab create Manufacturing cell, Industrial Machine, and Tool Equipment's.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Click on + icon add resource items and select Create Manufacturing cell</a:t>
            </a: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Create Manufacturing cell </a:t>
            </a:r>
            <a:r>
              <a:rPr lang="en-US" sz="1800" dirty="0" err="1">
                <a:ea typeface="Calibri"/>
                <a:cs typeface="Calibri"/>
              </a:rPr>
              <a:t>dailouge</a:t>
            </a:r>
            <a:r>
              <a:rPr lang="en-US" sz="1800" dirty="0">
                <a:ea typeface="Calibri"/>
                <a:cs typeface="Calibri"/>
              </a:rPr>
              <a:t> box opens click on create and close</a:t>
            </a: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Manufacturing cell is created</a:t>
            </a:r>
          </a:p>
          <a:p>
            <a:pPr marL="342900" indent="-342900">
              <a:buAutoNum type="arabicPeriod"/>
            </a:pPr>
            <a:endParaRPr lang="en-US" sz="1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9DEF810-952C-E483-FFB1-DB3134A6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67" y="518933"/>
            <a:ext cx="4229100" cy="1190625"/>
          </a:xfrm>
          <a:prstGeom prst="rect">
            <a:avLst/>
          </a:prstGeom>
        </p:spPr>
      </p:pic>
      <p:pic>
        <p:nvPicPr>
          <p:cNvPr id="3" name="Picture 2" descr="A screenshot of a cell&#10;&#10;Description automatically generated">
            <a:extLst>
              <a:ext uri="{FF2B5EF4-FFF2-40B4-BE49-F238E27FC236}">
                <a16:creationId xmlns:a16="http://schemas.microsoft.com/office/drawing/2014/main" id="{08B53159-B147-C137-7835-3B8061D7A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17" y="1948312"/>
            <a:ext cx="3886200" cy="31051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0781DC-F234-7390-F122-133CC29B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75" y="5043309"/>
            <a:ext cx="4295775" cy="12858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6FDE72-8E9A-761D-0367-0559079345B9}"/>
              </a:ext>
            </a:extLst>
          </p:cNvPr>
          <p:cNvSpPr/>
          <p:nvPr/>
        </p:nvSpPr>
        <p:spPr>
          <a:xfrm>
            <a:off x="10886021" y="20591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E587C7-6A9C-9C8E-F3F4-8E55D8F21587}"/>
              </a:ext>
            </a:extLst>
          </p:cNvPr>
          <p:cNvSpPr/>
          <p:nvPr/>
        </p:nvSpPr>
        <p:spPr>
          <a:xfrm>
            <a:off x="9865229" y="436096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2</a:t>
            </a:r>
            <a:endParaRPr lang="en-US" dirty="0"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143080-5FF7-D563-0E17-3CDC6CDD07E5}"/>
              </a:ext>
            </a:extLst>
          </p:cNvPr>
          <p:cNvSpPr/>
          <p:nvPr/>
        </p:nvSpPr>
        <p:spPr>
          <a:xfrm>
            <a:off x="6486550" y="503670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46095-766A-1024-CACA-C573695429B3}"/>
              </a:ext>
            </a:extLst>
          </p:cNvPr>
          <p:cNvSpPr txBox="1"/>
          <p:nvPr/>
        </p:nvSpPr>
        <p:spPr>
          <a:xfrm>
            <a:off x="8749458" y="958268"/>
            <a:ext cx="2309405" cy="3708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96C03-0D06-841A-DC45-98E31705F72C}"/>
              </a:ext>
            </a:extLst>
          </p:cNvPr>
          <p:cNvSpPr txBox="1"/>
          <p:nvPr/>
        </p:nvSpPr>
        <p:spPr>
          <a:xfrm>
            <a:off x="8749458" y="4595740"/>
            <a:ext cx="1288613" cy="5720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DC54C-3700-EB78-E3E8-3C5CC2DD577D}"/>
              </a:ext>
            </a:extLst>
          </p:cNvPr>
          <p:cNvSpPr txBox="1"/>
          <p:nvPr/>
        </p:nvSpPr>
        <p:spPr>
          <a:xfrm>
            <a:off x="6822893" y="5271476"/>
            <a:ext cx="4063442" cy="6439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2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4ABC35-5123-07E2-C4AA-3FA66C1B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05" y="581413"/>
            <a:ext cx="8528371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Capable Resources 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98C556C-37F0-EA7F-CDB1-E0B6886250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147" y="951761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en-US" sz="18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Select Manufacturing cell and click on + icon and Select Create Tool Equipment</a:t>
            </a: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Create Tool Equipment </a:t>
            </a:r>
            <a:r>
              <a:rPr lang="en-US" sz="1800" dirty="0" err="1">
                <a:ea typeface="Calibri"/>
                <a:cs typeface="Calibri"/>
              </a:rPr>
              <a:t>Dailouge</a:t>
            </a:r>
            <a:r>
              <a:rPr lang="en-US" sz="1800" dirty="0">
                <a:ea typeface="Calibri"/>
                <a:cs typeface="Calibri"/>
              </a:rPr>
              <a:t> box opens, click on create and close</a:t>
            </a:r>
          </a:p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Tool Equipment is crated </a:t>
            </a:r>
          </a:p>
          <a:p>
            <a:pPr marL="342900" indent="-342900">
              <a:buAutoNum type="arabicPeriod"/>
            </a:pPr>
            <a:endParaRPr lang="en-US" sz="1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D6AFF2-8B7E-F78F-5CC7-AD6EEB25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868" y="213593"/>
            <a:ext cx="4133850" cy="3152775"/>
          </a:xfrm>
          <a:prstGeom prst="rect">
            <a:avLst/>
          </a:prstGeom>
        </p:spPr>
      </p:pic>
      <p:pic>
        <p:nvPicPr>
          <p:cNvPr id="6" name="Picture 5" descr="A screenshot of a tool equipment&#10;&#10;Description automatically generated">
            <a:extLst>
              <a:ext uri="{FF2B5EF4-FFF2-40B4-BE49-F238E27FC236}">
                <a16:creationId xmlns:a16="http://schemas.microsoft.com/office/drawing/2014/main" id="{3D14DC86-95E2-CDA5-5474-F4703D97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78" y="3759859"/>
            <a:ext cx="3646817" cy="29182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47F0D1-C03E-E2E8-DFA7-D041A861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438" y="4089909"/>
            <a:ext cx="3781425" cy="1381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D54A3-9C2F-1CA1-B7E9-BCF112799F96}"/>
              </a:ext>
            </a:extLst>
          </p:cNvPr>
          <p:cNvSpPr txBox="1"/>
          <p:nvPr/>
        </p:nvSpPr>
        <p:spPr>
          <a:xfrm>
            <a:off x="8821345" y="3100495"/>
            <a:ext cx="2654462" cy="27016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A40E0-3A2F-9023-E209-D25C1616FD20}"/>
              </a:ext>
            </a:extLst>
          </p:cNvPr>
          <p:cNvSpPr txBox="1"/>
          <p:nvPr/>
        </p:nvSpPr>
        <p:spPr>
          <a:xfrm>
            <a:off x="6104025" y="6277891"/>
            <a:ext cx="1245480" cy="39955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12CB4-D2D6-368A-8A85-DE2DE9F8FE8D}"/>
              </a:ext>
            </a:extLst>
          </p:cNvPr>
          <p:cNvSpPr txBox="1"/>
          <p:nvPr/>
        </p:nvSpPr>
        <p:spPr>
          <a:xfrm>
            <a:off x="8605685" y="4624495"/>
            <a:ext cx="3057028" cy="4714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5A8E39-2D6E-3AE0-4824-16CB6643187C}"/>
              </a:ext>
            </a:extLst>
          </p:cNvPr>
          <p:cNvSpPr/>
          <p:nvPr/>
        </p:nvSpPr>
        <p:spPr>
          <a:xfrm>
            <a:off x="8341229" y="275070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607EB-5BB1-D55E-5B64-4078661F9656}"/>
              </a:ext>
            </a:extLst>
          </p:cNvPr>
          <p:cNvSpPr/>
          <p:nvPr/>
        </p:nvSpPr>
        <p:spPr>
          <a:xfrm>
            <a:off x="7061644" y="579870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37300A-DD86-0724-9236-C7274C6AE3B3}"/>
              </a:ext>
            </a:extLst>
          </p:cNvPr>
          <p:cNvSpPr/>
          <p:nvPr/>
        </p:nvSpPr>
        <p:spPr>
          <a:xfrm>
            <a:off x="11461115" y="438972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3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066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7185" y="768535"/>
            <a:ext cx="5006130" cy="6379938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Search for software resource and drag and drop under the tool equipment.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Right click on the software resource and go to properties page and expand Software Resource Attribute and click on the edit button.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Go to Resource type and select Automation from the drop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down.Click</a:t>
            </a:r>
            <a:r>
              <a:rPr lang="en-US" sz="1600" dirty="0">
                <a:latin typeface="Verdana"/>
                <a:ea typeface="Verdana"/>
                <a:cs typeface="Calibri"/>
              </a:rPr>
              <a:t> on 'Save' button.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600" dirty="0">
                <a:latin typeface="Verdana"/>
                <a:ea typeface="Verdana"/>
                <a:cs typeface="Calibri"/>
              </a:rPr>
              <a:t>  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85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Create Automation Resource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ABEACC-BC5C-E706-0D55-1602EDA9F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t="105" r="-1717" b="38358"/>
          <a:stretch/>
        </p:blipFill>
        <p:spPr>
          <a:xfrm>
            <a:off x="5034283" y="764632"/>
            <a:ext cx="3163430" cy="22791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170AC1-79BA-7F67-C9C7-F316A4AD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782" y="663604"/>
            <a:ext cx="3167152" cy="2497169"/>
          </a:xfrm>
          <a:prstGeom prst="rect">
            <a:avLst/>
          </a:prstGeom>
        </p:spPr>
      </p:pic>
      <p:pic>
        <p:nvPicPr>
          <p:cNvPr id="4" name="Picture 3" descr="A screenshot of a software resource test&#10;&#10;Description automatically generated">
            <a:extLst>
              <a:ext uri="{FF2B5EF4-FFF2-40B4-BE49-F238E27FC236}">
                <a16:creationId xmlns:a16="http://schemas.microsoft.com/office/drawing/2014/main" id="{B02942DA-5C3F-DE92-9532-8E5FFB61FE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548"/>
          <a:stretch/>
        </p:blipFill>
        <p:spPr>
          <a:xfrm>
            <a:off x="5859223" y="3241285"/>
            <a:ext cx="3521554" cy="34147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B5034FD-92D9-6A6B-2256-0427612903EE}"/>
              </a:ext>
            </a:extLst>
          </p:cNvPr>
          <p:cNvSpPr/>
          <p:nvPr/>
        </p:nvSpPr>
        <p:spPr>
          <a:xfrm>
            <a:off x="8220647" y="142730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BAE61A-7583-388B-29A1-111DD5841CD2}"/>
              </a:ext>
            </a:extLst>
          </p:cNvPr>
          <p:cNvSpPr/>
          <p:nvPr/>
        </p:nvSpPr>
        <p:spPr>
          <a:xfrm>
            <a:off x="8485002" y="495044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E5AA88-0540-3F4C-37B6-43DAA0D1FE2E}"/>
              </a:ext>
            </a:extLst>
          </p:cNvPr>
          <p:cNvSpPr/>
          <p:nvPr/>
        </p:nvSpPr>
        <p:spPr>
          <a:xfrm>
            <a:off x="4921446" y="168125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/>
              <a:t>1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1FD96-7FBA-B370-4EF5-24DDC63078A4}"/>
              </a:ext>
            </a:extLst>
          </p:cNvPr>
          <p:cNvSpPr txBox="1"/>
          <p:nvPr/>
        </p:nvSpPr>
        <p:spPr>
          <a:xfrm>
            <a:off x="5198252" y="2036568"/>
            <a:ext cx="2841368" cy="4139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B4311-C3F2-7FF2-1783-654DF1909BBD}"/>
              </a:ext>
            </a:extLst>
          </p:cNvPr>
          <p:cNvSpPr txBox="1"/>
          <p:nvPr/>
        </p:nvSpPr>
        <p:spPr>
          <a:xfrm>
            <a:off x="8490667" y="1792152"/>
            <a:ext cx="2668841" cy="2557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C1507-7491-E0F2-57C7-70F5F804C062}"/>
              </a:ext>
            </a:extLst>
          </p:cNvPr>
          <p:cNvSpPr txBox="1"/>
          <p:nvPr/>
        </p:nvSpPr>
        <p:spPr>
          <a:xfrm>
            <a:off x="6104026" y="4955172"/>
            <a:ext cx="3157669" cy="15641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83D3F-E6F4-8936-56C9-F95B5B1250B4}"/>
              </a:ext>
            </a:extLst>
          </p:cNvPr>
          <p:cNvSpPr/>
          <p:nvPr/>
        </p:nvSpPr>
        <p:spPr>
          <a:xfrm>
            <a:off x="9797333" y="3482330"/>
            <a:ext cx="1696528" cy="474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IIEPLM-2369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1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4097" y="409101"/>
            <a:ext cx="4611508" cy="6020504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Create Manufacturing cell under capable resources.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In the global search bar search for software resource and drag and drop under the tool equipment.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Right click on the software resource and go to properties page and expand Software Resource Attribute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/>
                <a:ea typeface="Verdana"/>
                <a:cs typeface="Calibri"/>
              </a:rPr>
              <a:t>Contains the following information Resource Name, Resource Version and Resource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  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17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Equipment Requirement # Software requirement</a:t>
            </a:r>
            <a:endParaRPr lang="en-US"/>
          </a:p>
        </p:txBody>
      </p:sp>
      <p:pic>
        <p:nvPicPr>
          <p:cNvPr id="5" name="Picture 4" descr="A screenshot of a software resource test&#10;&#10;Description automatically generated">
            <a:extLst>
              <a:ext uri="{FF2B5EF4-FFF2-40B4-BE49-F238E27FC236}">
                <a16:creationId xmlns:a16="http://schemas.microsoft.com/office/drawing/2014/main" id="{FF80C51D-C0B7-2291-A3CF-028B8AC6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547" y="3252526"/>
            <a:ext cx="3370234" cy="3570257"/>
          </a:xfrm>
          <a:prstGeom prst="rect">
            <a:avLst/>
          </a:prstGeom>
        </p:spPr>
      </p:pic>
      <p:pic>
        <p:nvPicPr>
          <p:cNvPr id="8" name="Picture 7" descr="A screenshot of a software resource tool&#10;&#10;Description automatically generated">
            <a:extLst>
              <a:ext uri="{FF2B5EF4-FFF2-40B4-BE49-F238E27FC236}">
                <a16:creationId xmlns:a16="http://schemas.microsoft.com/office/drawing/2014/main" id="{78D66B9C-0BA2-D25D-F577-034DA0C0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16" y="3639341"/>
            <a:ext cx="3756691" cy="2320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BB184DF-6ECD-961B-CD77-90CA81D2CB72}"/>
              </a:ext>
            </a:extLst>
          </p:cNvPr>
          <p:cNvSpPr/>
          <p:nvPr/>
        </p:nvSpPr>
        <p:spPr>
          <a:xfrm>
            <a:off x="6659078" y="531699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AB357E-8948-48A2-D260-C0A406BCD300}"/>
              </a:ext>
            </a:extLst>
          </p:cNvPr>
          <p:cNvSpPr/>
          <p:nvPr/>
        </p:nvSpPr>
        <p:spPr>
          <a:xfrm>
            <a:off x="9471290" y="467151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4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9ACEFBF-F547-F289-8331-262B58299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5" t="105" r="-1717" b="38358"/>
          <a:stretch/>
        </p:blipFill>
        <p:spPr>
          <a:xfrm>
            <a:off x="5034283" y="764632"/>
            <a:ext cx="3163430" cy="227910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47FAC2B-5D84-6B12-C09F-902ADDD47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782" y="735491"/>
            <a:ext cx="3167152" cy="249716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0C5CD77-18CA-4241-88E7-4BD9881973FE}"/>
              </a:ext>
            </a:extLst>
          </p:cNvPr>
          <p:cNvSpPr/>
          <p:nvPr/>
        </p:nvSpPr>
        <p:spPr>
          <a:xfrm>
            <a:off x="7070459" y="216054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A4D2F6-6BB3-803F-369E-86F5AC765965}"/>
              </a:ext>
            </a:extLst>
          </p:cNvPr>
          <p:cNvSpPr/>
          <p:nvPr/>
        </p:nvSpPr>
        <p:spPr>
          <a:xfrm>
            <a:off x="10842889" y="175866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07FADA-2ACE-9A6F-8C95-1E4E86DEA355}"/>
              </a:ext>
            </a:extLst>
          </p:cNvPr>
          <p:cNvSpPr/>
          <p:nvPr/>
        </p:nvSpPr>
        <p:spPr>
          <a:xfrm>
            <a:off x="6919899" y="94801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/>
              <a:t>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E727D-369F-BAE7-43F6-667DCF824C4E}"/>
              </a:ext>
            </a:extLst>
          </p:cNvPr>
          <p:cNvSpPr txBox="1"/>
          <p:nvPr/>
        </p:nvSpPr>
        <p:spPr>
          <a:xfrm>
            <a:off x="5155120" y="900757"/>
            <a:ext cx="2467557" cy="6295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028F7-8CC6-7FC3-E856-93C111FEA126}"/>
              </a:ext>
            </a:extLst>
          </p:cNvPr>
          <p:cNvSpPr txBox="1"/>
          <p:nvPr/>
        </p:nvSpPr>
        <p:spPr>
          <a:xfrm>
            <a:off x="4896328" y="2151586"/>
            <a:ext cx="3057028" cy="5002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66858-CD9F-90DA-79FD-B53CA8175771}"/>
              </a:ext>
            </a:extLst>
          </p:cNvPr>
          <p:cNvSpPr txBox="1"/>
          <p:nvPr/>
        </p:nvSpPr>
        <p:spPr>
          <a:xfrm>
            <a:off x="8691951" y="1892794"/>
            <a:ext cx="2165631" cy="28453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102BA5-7F36-4AFD-AED0-6BF3FE332903}"/>
              </a:ext>
            </a:extLst>
          </p:cNvPr>
          <p:cNvSpPr txBox="1"/>
          <p:nvPr/>
        </p:nvSpPr>
        <p:spPr>
          <a:xfrm>
            <a:off x="4881950" y="5314604"/>
            <a:ext cx="1906839" cy="658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3E656-DA2C-B04F-6DE9-BA235C95FFB5}"/>
              </a:ext>
            </a:extLst>
          </p:cNvPr>
          <p:cNvSpPr txBox="1"/>
          <p:nvPr/>
        </p:nvSpPr>
        <p:spPr>
          <a:xfrm>
            <a:off x="8346894" y="5185210"/>
            <a:ext cx="3157669" cy="15641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82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4ABC35-5123-07E2-C4AA-3FA66C1B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" y="207602"/>
            <a:ext cx="5581012" cy="90639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Creation of resource parameter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FB528-5C90-FA7A-AC9E-BDB5143F515B}"/>
              </a:ext>
            </a:extLst>
          </p:cNvPr>
          <p:cNvSpPr txBox="1"/>
          <p:nvPr/>
        </p:nvSpPr>
        <p:spPr>
          <a:xfrm>
            <a:off x="268951" y="1462212"/>
            <a:ext cx="5562606" cy="33733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Select Tool Equipment and open Properties page under properties page click List items and select Resource Parameter.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Click on + button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 the resource parameter list window add name and description of parameter. Click on create.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Resource parameter list created.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069A25-E769-83FD-2ADB-FA8F3334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17" y="584980"/>
            <a:ext cx="3235087" cy="292759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E37724-F66E-2153-22B7-D81C50C6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632" y="581115"/>
            <a:ext cx="3030209" cy="290656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01079F-DC65-5B59-D538-25C449AE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04" y="3560732"/>
            <a:ext cx="4365146" cy="16343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9DF1A4-05A7-8926-B756-94FB886E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489" y="4582334"/>
            <a:ext cx="3534494" cy="21503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C642F9-A3AA-43F1-D5BB-24CCBB06C763}"/>
              </a:ext>
            </a:extLst>
          </p:cNvPr>
          <p:cNvSpPr/>
          <p:nvPr/>
        </p:nvSpPr>
        <p:spPr>
          <a:xfrm>
            <a:off x="7176663" y="302387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257A70-03DD-321C-7A64-CE12C882F6B0}"/>
              </a:ext>
            </a:extLst>
          </p:cNvPr>
          <p:cNvSpPr/>
          <p:nvPr/>
        </p:nvSpPr>
        <p:spPr>
          <a:xfrm>
            <a:off x="11130436" y="204621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  <a:endParaRPr lang="en-US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7F36CE-12B8-62F7-7F46-057B79D2D4E0}"/>
              </a:ext>
            </a:extLst>
          </p:cNvPr>
          <p:cNvSpPr/>
          <p:nvPr/>
        </p:nvSpPr>
        <p:spPr>
          <a:xfrm>
            <a:off x="9807719" y="355583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A805E-41FD-7FE0-CAD7-EBDAEF0C9835}"/>
              </a:ext>
            </a:extLst>
          </p:cNvPr>
          <p:cNvSpPr txBox="1"/>
          <p:nvPr/>
        </p:nvSpPr>
        <p:spPr>
          <a:xfrm>
            <a:off x="8001836" y="3028605"/>
            <a:ext cx="1072953" cy="54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C70345-3461-5447-E4F6-6445A8509BD7}"/>
              </a:ext>
            </a:extLst>
          </p:cNvPr>
          <p:cNvSpPr/>
          <p:nvPr/>
        </p:nvSpPr>
        <p:spPr>
          <a:xfrm>
            <a:off x="9649568" y="584183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4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53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18AA14-5F3C-860F-30A0-68D6D1A068A2}"/>
              </a:ext>
            </a:extLst>
          </p:cNvPr>
          <p:cNvSpPr txBox="1"/>
          <p:nvPr/>
        </p:nvSpPr>
        <p:spPr>
          <a:xfrm>
            <a:off x="0" y="907959"/>
            <a:ext cx="5330327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From the resource parameter list window select resource parameter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Click on + button.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Temperature parameter window opened.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Add the name and description.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select direction (input parameter or output parameter)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Select parameter type from the pick list (select other and type temperature </a:t>
            </a:r>
            <a:r>
              <a:rPr lang="en-US">
                <a:sym typeface="Wingdings" panose="05000000000000000000" pitchFamily="2" charset="2"/>
              </a:rPr>
              <a:t> select temperature to set type)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Add minimum and maximum target values for the selected parameter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Select required unit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Click on create.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E63BE2-0BE7-4A60-3CCA-1ADD9FEA601B}"/>
              </a:ext>
            </a:extLst>
          </p:cNvPr>
          <p:cNvGrpSpPr/>
          <p:nvPr/>
        </p:nvGrpSpPr>
        <p:grpSpPr>
          <a:xfrm>
            <a:off x="5541804" y="3384053"/>
            <a:ext cx="5769361" cy="3473947"/>
            <a:chOff x="5541804" y="3384053"/>
            <a:chExt cx="5769361" cy="34739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9FA93-099F-01FF-3830-73C770C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804" y="3471636"/>
              <a:ext cx="5769361" cy="338636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DDDD1D-F113-5B72-93F9-F837492FC4B9}"/>
                </a:ext>
              </a:extLst>
            </p:cNvPr>
            <p:cNvSpPr/>
            <p:nvPr/>
          </p:nvSpPr>
          <p:spPr>
            <a:xfrm>
              <a:off x="7410890" y="3384053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28F937-D73E-1BD6-34D6-8F79076875D3}"/>
                </a:ext>
              </a:extLst>
            </p:cNvPr>
            <p:cNvSpPr/>
            <p:nvPr/>
          </p:nvSpPr>
          <p:spPr>
            <a:xfrm>
              <a:off x="8239265" y="3917453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61685F-93D0-5023-B072-AEE2476F29DD}"/>
                </a:ext>
              </a:extLst>
            </p:cNvPr>
            <p:cNvSpPr/>
            <p:nvPr/>
          </p:nvSpPr>
          <p:spPr>
            <a:xfrm>
              <a:off x="6658115" y="4650878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A201BA-BAFD-92F7-B694-857E392EEF29}"/>
                </a:ext>
              </a:extLst>
            </p:cNvPr>
            <p:cNvSpPr/>
            <p:nvPr/>
          </p:nvSpPr>
          <p:spPr>
            <a:xfrm>
              <a:off x="6658115" y="5107467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D03DB4-0438-6783-B927-F404C7BCCDDF}"/>
                </a:ext>
              </a:extLst>
            </p:cNvPr>
            <p:cNvSpPr/>
            <p:nvPr/>
          </p:nvSpPr>
          <p:spPr>
            <a:xfrm>
              <a:off x="6581915" y="5814161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27B38D-C193-8A9A-CD35-FDA2A7D551D3}"/>
                </a:ext>
              </a:extLst>
            </p:cNvPr>
            <p:cNvSpPr/>
            <p:nvPr/>
          </p:nvSpPr>
          <p:spPr>
            <a:xfrm>
              <a:off x="10255512" y="5872343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BA02B4-0B55-1DBB-8345-07ACFC44E235}"/>
                </a:ext>
              </a:extLst>
            </p:cNvPr>
            <p:cNvSpPr/>
            <p:nvPr/>
          </p:nvSpPr>
          <p:spPr>
            <a:xfrm>
              <a:off x="8530746" y="5555282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63A99D-E8B9-4D8A-C7FE-EEE1D9F89BC9}"/>
                </a:ext>
              </a:extLst>
            </p:cNvPr>
            <p:cNvSpPr/>
            <p:nvPr/>
          </p:nvSpPr>
          <p:spPr>
            <a:xfrm>
              <a:off x="9464196" y="6296636"/>
              <a:ext cx="342019" cy="337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</a:t>
              </a:r>
            </a:p>
          </p:txBody>
        </p:sp>
      </p:grpSp>
      <p:sp>
        <p:nvSpPr>
          <p:cNvPr id="25" name="Title 7">
            <a:extLst>
              <a:ext uri="{FF2B5EF4-FFF2-40B4-BE49-F238E27FC236}">
                <a16:creationId xmlns:a16="http://schemas.microsoft.com/office/drawing/2014/main" id="{000AC0EF-770A-C184-6793-8160C82C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5" y="207603"/>
            <a:ext cx="8528371" cy="48908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Resource parameter Value ranges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916648-27FF-2D48-0350-B1354A4A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63" y="208112"/>
            <a:ext cx="44005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5585293-D63B-0ACB-1DDA-D747C68224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316" y="1896671"/>
            <a:ext cx="2998738" cy="23399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600" dirty="0">
                <a:ea typeface="Verdana"/>
              </a:rPr>
              <a:t>Page displays vertically with following Tabs</a:t>
            </a:r>
            <a:endParaRPr lang="en-US" sz="1600" dirty="0">
              <a:ea typeface="Verdana"/>
              <a:cs typeface="Calibri" panose="020F0502020204030204"/>
            </a:endParaRPr>
          </a:p>
          <a:p>
            <a:pPr indent="0">
              <a:buNone/>
            </a:pPr>
            <a:endParaRPr lang="en-US" sz="1600" dirty="0">
              <a:ea typeface="Verdana"/>
              <a:cs typeface="Calibri" panose="020F0502020204030204"/>
            </a:endParaRPr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</a:rPr>
              <a:t>Formulas Tab</a:t>
            </a:r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  <a:cs typeface="Calibri" panose="020F0502020204030204"/>
              </a:rPr>
              <a:t>Procedures Tab</a:t>
            </a:r>
          </a:p>
          <a:p>
            <a:pPr marL="304165" indent="-304165">
              <a:buAutoNum type="arabicPeriod"/>
            </a:pPr>
            <a:r>
              <a:rPr lang="en-US" sz="1600" dirty="0">
                <a:ea typeface="Verdana"/>
                <a:cs typeface="Calibri" panose="020F0502020204030204"/>
              </a:rPr>
              <a:t>Capable Resource Tab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01F778AC-B7D8-B22D-A92A-0258A740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84" y="306876"/>
            <a:ext cx="9005145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Access to Recipe Management Application</a:t>
            </a:r>
            <a:endParaRPr lang="en-US" sz="2400" b="1" dirty="0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D460A-1B02-3774-9DC6-728D54686AF9}"/>
              </a:ext>
            </a:extLst>
          </p:cNvPr>
          <p:cNvGrpSpPr/>
          <p:nvPr/>
        </p:nvGrpSpPr>
        <p:grpSpPr>
          <a:xfrm>
            <a:off x="3455052" y="1519677"/>
            <a:ext cx="8439510" cy="4034580"/>
            <a:chOff x="3455052" y="1519677"/>
            <a:chExt cx="8439510" cy="4034580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D02817A-79E9-C504-4B19-E0D01C10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5052" y="1519677"/>
              <a:ext cx="8439510" cy="403458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13363B-F364-5AE7-C514-B3D0D0D43EA4}"/>
                </a:ext>
              </a:extLst>
            </p:cNvPr>
            <p:cNvSpPr/>
            <p:nvPr/>
          </p:nvSpPr>
          <p:spPr>
            <a:xfrm>
              <a:off x="3994515" y="4028383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7C02D1-58DA-454B-946A-037DF8433BF1}"/>
                </a:ext>
              </a:extLst>
            </p:cNvPr>
            <p:cNvSpPr/>
            <p:nvPr/>
          </p:nvSpPr>
          <p:spPr>
            <a:xfrm>
              <a:off x="6696658" y="400377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139F03-81C9-D348-92B9-9132E1C49C25}"/>
                </a:ext>
              </a:extLst>
            </p:cNvPr>
            <p:cNvSpPr/>
            <p:nvPr/>
          </p:nvSpPr>
          <p:spPr>
            <a:xfrm>
              <a:off x="9614029" y="400377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745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B982A8-92E6-B6E1-5266-8B14DD1C2C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751" y="656273"/>
            <a:ext cx="6192591" cy="620172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"Resource parameter and click on Edit 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Update Resource Parameter </a:t>
            </a:r>
            <a:r>
              <a:rPr lang="en-US" sz="1600" dirty="0" err="1">
                <a:latin typeface="Verdana"/>
                <a:ea typeface="Verdana"/>
                <a:cs typeface="Calibri"/>
              </a:rPr>
              <a:t>dailouge</a:t>
            </a:r>
            <a:r>
              <a:rPr lang="en-US" sz="1600" dirty="0">
                <a:latin typeface="Verdana"/>
                <a:ea typeface="Verdana"/>
                <a:cs typeface="Calibri"/>
              </a:rPr>
              <a:t> box opens 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modify resource parameter list </a:t>
            </a:r>
            <a:r>
              <a:rPr lang="en-US" sz="1600">
                <a:latin typeface="Verdana"/>
                <a:ea typeface="Verdana"/>
                <a:cs typeface="Calibri"/>
              </a:rPr>
              <a:t>name and description and click on </a:t>
            </a:r>
            <a:r>
              <a:rPr lang="en-US" sz="1600" dirty="0">
                <a:latin typeface="Verdana"/>
                <a:ea typeface="Verdana"/>
                <a:cs typeface="Calibri"/>
              </a:rPr>
              <a:t>save.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>
              <a:solidFill>
                <a:srgbClr val="172B4D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indent="0">
              <a:buNone/>
            </a:pPr>
            <a:endParaRPr lang="en-US" sz="1600" b="0" i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0" algn="l">
              <a:buNone/>
            </a:pPr>
            <a:endParaRPr lang="en-US" sz="1600">
              <a:solidFill>
                <a:srgbClr val="172B4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0">
              <a:buNone/>
            </a:pPr>
            <a:endParaRPr lang="en-US" sz="1600">
              <a:solidFill>
                <a:srgbClr val="172B4D"/>
              </a:solidFill>
              <a:latin typeface="Verdana"/>
              <a:ea typeface="Verdana"/>
            </a:endParaRPr>
          </a:p>
          <a:p>
            <a:pPr indent="0">
              <a:buNone/>
            </a:pPr>
            <a:endParaRPr lang="en-US" sz="1600">
              <a:solidFill>
                <a:srgbClr val="172B4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0">
              <a:buNone/>
            </a:pPr>
            <a:endParaRPr lang="en-US" sz="1600" b="0" i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8A19814-D7EA-3BA5-B82B-3FB67923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57" y="657063"/>
            <a:ext cx="4693315" cy="1027458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Modify metadata of the Resource parameter in the recipe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066CAF-065C-F338-157C-56303DA1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672" y="654015"/>
            <a:ext cx="3111446" cy="2173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0D107B-4095-4B0C-7A41-C9FD228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31" y="3428846"/>
            <a:ext cx="4603785" cy="276354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328DF41-1F5B-1FD3-5839-5D01EB09C69E}"/>
              </a:ext>
            </a:extLst>
          </p:cNvPr>
          <p:cNvSpPr/>
          <p:nvPr/>
        </p:nvSpPr>
        <p:spPr>
          <a:xfrm>
            <a:off x="9359372" y="573671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6B4845-16E0-3842-9B0F-F7CF205B0FDE}"/>
              </a:ext>
            </a:extLst>
          </p:cNvPr>
          <p:cNvSpPr/>
          <p:nvPr/>
        </p:nvSpPr>
        <p:spPr>
          <a:xfrm>
            <a:off x="9082703" y="177849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484980-DFCD-E22B-6550-A68AF71D53AE}"/>
              </a:ext>
            </a:extLst>
          </p:cNvPr>
          <p:cNvSpPr/>
          <p:nvPr/>
        </p:nvSpPr>
        <p:spPr>
          <a:xfrm>
            <a:off x="6478554" y="375079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819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B982A8-92E6-B6E1-5266-8B14DD1C2C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020" y="448197"/>
            <a:ext cx="4962329" cy="633573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Search Equipment 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using common name. User is able to visualize the list of Equipment's in search window.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D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rag and drop the related 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Equipment to capable resource under Manufacturing cell.</a:t>
            </a:r>
            <a:endParaRPr lang="en-US" sz="1050" dirty="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Select Equipment which is added and Drag drop it to Header operation</a:t>
            </a:r>
            <a:endParaRPr lang="en-US" sz="1600" b="0" i="0" dirty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select operation 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and open Relations Tool equipment is added to Header operation 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As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 a user option should be available to unlink</a:t>
            </a:r>
            <a:endParaRPr lang="en-US"/>
          </a:p>
          <a:p>
            <a:pPr indent="0">
              <a:buNone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  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 the associated material</a:t>
            </a:r>
            <a:r>
              <a:rPr lang="en-US" sz="2800" b="0" i="0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8A19814-D7EA-3BA5-B82B-3FB67923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0" y="0"/>
            <a:ext cx="3799237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Search Equipment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89FEE-DF9A-1355-0E1D-2D68FA0C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29" y="171198"/>
            <a:ext cx="4145835" cy="2902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C16814-6FA8-38E7-9424-42F93EBBB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89" y="3145536"/>
            <a:ext cx="5783131" cy="1225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465F82-ED1E-A96E-377E-E52D8441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369" y="4371281"/>
            <a:ext cx="5544288" cy="2362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13566E-BAAF-6B02-F59A-B589CFEFC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209" y="916619"/>
            <a:ext cx="3107493" cy="115239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BD796FB-C833-F1B0-02F7-3851F984A0C1}"/>
              </a:ext>
            </a:extLst>
          </p:cNvPr>
          <p:cNvSpPr/>
          <p:nvPr/>
        </p:nvSpPr>
        <p:spPr>
          <a:xfrm>
            <a:off x="10407715" y="78312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CB5F4F-6F96-DB94-E5D9-0A2F9E36CC5F}"/>
              </a:ext>
            </a:extLst>
          </p:cNvPr>
          <p:cNvSpPr/>
          <p:nvPr/>
        </p:nvSpPr>
        <p:spPr>
          <a:xfrm>
            <a:off x="5546459" y="580999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763133-65CC-447E-71F1-115EC26D57E8}"/>
              </a:ext>
            </a:extLst>
          </p:cNvPr>
          <p:cNvSpPr/>
          <p:nvPr/>
        </p:nvSpPr>
        <p:spPr>
          <a:xfrm>
            <a:off x="9684046" y="388692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6A56C4-FEC2-AA93-3305-5E33C68F5B8F}"/>
              </a:ext>
            </a:extLst>
          </p:cNvPr>
          <p:cNvSpPr/>
          <p:nvPr/>
        </p:nvSpPr>
        <p:spPr>
          <a:xfrm>
            <a:off x="7903935" y="1160924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BC857D-9261-99DF-59EC-73DBC95B61FF}"/>
              </a:ext>
            </a:extLst>
          </p:cNvPr>
          <p:cNvSpPr/>
          <p:nvPr/>
        </p:nvSpPr>
        <p:spPr>
          <a:xfrm>
            <a:off x="5270197" y="338371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98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9507" y="1070458"/>
            <a:ext cx="7311310" cy="566181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Tool Equipment , Drag and drop  to Header operation , click on Primary / Secondary capable Resource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Drag and drop one more Tool equipment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Verify Multiple Equipment's associated to Operation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7" y="-5608"/>
            <a:ext cx="4788162" cy="864719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Add Multiple Equipment's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5030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CF1210-5047-058D-89AE-CDAD6252F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10" y="3486700"/>
            <a:ext cx="3668510" cy="2106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CDBAAF-A403-29F3-6ACB-D8760EB21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39" y="3423547"/>
            <a:ext cx="3996617" cy="22734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A93760-8511-93F9-4ED2-33E08079D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4722" y="627610"/>
            <a:ext cx="3797636" cy="225056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50FC054-D9E8-0AAF-DB7A-9081588FC193}"/>
              </a:ext>
            </a:extLst>
          </p:cNvPr>
          <p:cNvSpPr/>
          <p:nvPr/>
        </p:nvSpPr>
        <p:spPr>
          <a:xfrm>
            <a:off x="5469448" y="449896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74B31-B0AE-60AC-B9A7-41E09A4EAEF5}"/>
              </a:ext>
            </a:extLst>
          </p:cNvPr>
          <p:cNvSpPr/>
          <p:nvPr/>
        </p:nvSpPr>
        <p:spPr>
          <a:xfrm>
            <a:off x="9829673" y="431765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7FDDAE-F987-174D-C4C0-8CB3F5D72B58}"/>
              </a:ext>
            </a:extLst>
          </p:cNvPr>
          <p:cNvSpPr/>
          <p:nvPr/>
        </p:nvSpPr>
        <p:spPr>
          <a:xfrm>
            <a:off x="9102620" y="203189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127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585" y="1076639"/>
            <a:ext cx="4178096" cy="377548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the Tool Equipment attached to the  operation.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3 lines and select Delete link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Equipment is removed from Operation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30446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Remove Associated Equipment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6173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A8CC4-B02A-78FD-6F40-D1015F0E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934" y="3429000"/>
            <a:ext cx="3579018" cy="214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DC074-2C03-7C48-65A7-9EF960C7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789" y="3377259"/>
            <a:ext cx="3325874" cy="31444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FC609B5-C616-4FD6-3AA0-6A88F9A15CE6}"/>
              </a:ext>
            </a:extLst>
          </p:cNvPr>
          <p:cNvSpPr/>
          <p:nvPr/>
        </p:nvSpPr>
        <p:spPr>
          <a:xfrm flipH="1">
            <a:off x="7349490" y="4151741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114030-526A-98B3-2F95-C3EDB47E9046}"/>
              </a:ext>
            </a:extLst>
          </p:cNvPr>
          <p:cNvSpPr/>
          <p:nvPr/>
        </p:nvSpPr>
        <p:spPr>
          <a:xfrm>
            <a:off x="11210656" y="4845941"/>
            <a:ext cx="407850" cy="446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AEAC7A-CF9B-FD09-D2C2-649F48592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218" y="1023953"/>
            <a:ext cx="4375094" cy="211649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2FFFDF9-B4A4-FD34-B6A3-46C1A3A5A427}"/>
              </a:ext>
            </a:extLst>
          </p:cNvPr>
          <p:cNvSpPr/>
          <p:nvPr/>
        </p:nvSpPr>
        <p:spPr>
          <a:xfrm flipH="1">
            <a:off x="8896350" y="1893988"/>
            <a:ext cx="449679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560860-BDF9-5A7B-1510-BB37DB4F591D}"/>
              </a:ext>
            </a:extLst>
          </p:cNvPr>
          <p:cNvSpPr/>
          <p:nvPr/>
        </p:nvSpPr>
        <p:spPr>
          <a:xfrm>
            <a:off x="9346029" y="2359588"/>
            <a:ext cx="609502" cy="32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4ABC35-5123-07E2-C4AA-3FA66C1B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5" y="207602"/>
            <a:ext cx="8528371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Assign Resource</a:t>
            </a:r>
            <a:r>
              <a:rPr lang="en-US" sz="2400" b="1" dirty="0">
                <a:latin typeface="Verdana"/>
                <a:ea typeface="Verdana"/>
              </a:rPr>
              <a:t> Parameter plan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98C556C-37F0-EA7F-CDB1-E0B6886250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6374" y="1210554"/>
            <a:ext cx="4278322" cy="36769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ea typeface="Calibri"/>
                <a:cs typeface="Calibri"/>
              </a:rPr>
              <a:t>Select Resource parameter plan Right click on it. Select Edit plan</a:t>
            </a:r>
            <a:endParaRPr lang="en-US"/>
          </a:p>
          <a:p>
            <a:pPr>
              <a:buAutoNum type="arabicPeriod"/>
            </a:pPr>
            <a:r>
              <a:rPr lang="en-US" sz="1800" dirty="0">
                <a:ea typeface="Calibri"/>
                <a:cs typeface="Calibri"/>
              </a:rPr>
              <a:t>Click on + icon and select Resource parameter. Click on Set/Get</a:t>
            </a:r>
          </a:p>
          <a:p>
            <a:pPr>
              <a:buAutoNum type="arabicPeriod"/>
            </a:pPr>
            <a:r>
              <a:rPr lang="en-US" sz="1800" dirty="0">
                <a:ea typeface="Calibri"/>
                <a:cs typeface="Calibri"/>
              </a:rPr>
              <a:t>Resource parameters values are displayed in Resource parameter plan.</a:t>
            </a:r>
          </a:p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pPr>
              <a:buAutoNum type="arabicPeriod"/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C45463-F795-779B-5974-A15CB53F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427" y="944772"/>
            <a:ext cx="2133600" cy="24955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7132CC-D168-E20D-ACEF-D62BBEFB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749" y="750767"/>
            <a:ext cx="4291822" cy="285480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27651C-73A9-0AE5-093D-BF17E2A54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994" y="3836509"/>
            <a:ext cx="4296313" cy="247739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64E1B7-603D-3E0B-BD3C-232A07DAD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21" y="3693094"/>
            <a:ext cx="3927356" cy="26204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C6BDBF-5430-F341-5CCE-AAA220C4C287}"/>
              </a:ext>
            </a:extLst>
          </p:cNvPr>
          <p:cNvSpPr/>
          <p:nvPr/>
        </p:nvSpPr>
        <p:spPr>
          <a:xfrm>
            <a:off x="6472172" y="124108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5517BC-5302-3DFE-97E1-CCE324733543}"/>
              </a:ext>
            </a:extLst>
          </p:cNvPr>
          <p:cNvSpPr/>
          <p:nvPr/>
        </p:nvSpPr>
        <p:spPr>
          <a:xfrm>
            <a:off x="9735833" y="76662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  <a:endParaRPr lang="en-US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02E1E7-CD05-68CA-7DFC-8160656AC793}"/>
              </a:ext>
            </a:extLst>
          </p:cNvPr>
          <p:cNvSpPr/>
          <p:nvPr/>
        </p:nvSpPr>
        <p:spPr>
          <a:xfrm>
            <a:off x="7076021" y="395840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EA72E1-80B6-402F-90BC-C03FB4BC33D2}"/>
              </a:ext>
            </a:extLst>
          </p:cNvPr>
          <p:cNvSpPr/>
          <p:nvPr/>
        </p:nvSpPr>
        <p:spPr>
          <a:xfrm>
            <a:off x="8815682" y="489293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381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BB9083C-26B9-B937-D627-58315EE7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Create Material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40892-05AF-CAAF-21E6-35C15CB55E10}"/>
              </a:ext>
            </a:extLst>
          </p:cNvPr>
          <p:cNvSpPr txBox="1"/>
          <p:nvPr/>
        </p:nvSpPr>
        <p:spPr>
          <a:xfrm>
            <a:off x="480643" y="1329286"/>
            <a:ext cx="4772464" cy="25423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Under Formulas Tab Click on + icon  and  Select "Create Continuous manufactured material"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Enter the name of the materials in the Title field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Click on Create and Close</a:t>
            </a:r>
            <a:endParaRPr lang="en-US" dirty="0"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73D5F5-383E-728E-07DF-940BA6EEACF7}"/>
              </a:ext>
            </a:extLst>
          </p:cNvPr>
          <p:cNvGrpSpPr/>
          <p:nvPr/>
        </p:nvGrpSpPr>
        <p:grpSpPr>
          <a:xfrm>
            <a:off x="5781089" y="731395"/>
            <a:ext cx="6191250" cy="1690311"/>
            <a:chOff x="5781089" y="1350277"/>
            <a:chExt cx="6191250" cy="16903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0CBB12-15D0-8113-FE54-1091E24A4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089" y="1554688"/>
              <a:ext cx="6191250" cy="14859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E476E8-C6AF-A1C8-6DB6-FF0AD98E3637}"/>
                </a:ext>
              </a:extLst>
            </p:cNvPr>
            <p:cNvSpPr/>
            <p:nvPr/>
          </p:nvSpPr>
          <p:spPr>
            <a:xfrm>
              <a:off x="9697952" y="135027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CCC82-FDB2-3A9A-A872-3B61EB38EAD2}"/>
              </a:ext>
            </a:extLst>
          </p:cNvPr>
          <p:cNvGrpSpPr/>
          <p:nvPr/>
        </p:nvGrpSpPr>
        <p:grpSpPr>
          <a:xfrm>
            <a:off x="5994961" y="2626523"/>
            <a:ext cx="4252532" cy="4156700"/>
            <a:chOff x="5994961" y="2626523"/>
            <a:chExt cx="4252532" cy="41567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F1514A-DB12-4249-EC04-FB61B07A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961" y="2626523"/>
              <a:ext cx="4252532" cy="415670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0D4E71-17CB-89AD-F81D-050D9DB7BA35}"/>
                </a:ext>
              </a:extLst>
            </p:cNvPr>
            <p:cNvSpPr/>
            <p:nvPr/>
          </p:nvSpPr>
          <p:spPr>
            <a:xfrm>
              <a:off x="6896137" y="456966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495346-6AD0-459F-EC0D-154BE0843140}"/>
                </a:ext>
              </a:extLst>
            </p:cNvPr>
            <p:cNvSpPr/>
            <p:nvPr/>
          </p:nvSpPr>
          <p:spPr>
            <a:xfrm>
              <a:off x="7571686" y="623010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263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3414" y="1714307"/>
            <a:ext cx="3996617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Create Multiple Continuous Manufactured materials and Continuous Provided Materials in formulas tab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S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elect materials from the structure 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and add to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 the 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Recipe structure.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 D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rag and drop the multiple selected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 Provided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 materials from material structure to an operation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.</a:t>
            </a:r>
            <a:endParaRPr lang="en-US" sz="1600" b="0" i="0" dirty="0">
              <a:solidFill>
                <a:srgbClr val="172B4D"/>
              </a:solidFill>
              <a:effectLst/>
              <a:latin typeface="Verdana"/>
              <a:ea typeface="Verdana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4" y="618226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Add Multiple Materials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8ACE4-7EFF-8FA8-CEF5-2B89ED62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03" y="2663885"/>
            <a:ext cx="7142297" cy="999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882477-338F-2A63-C659-478C90B7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357" y="3851325"/>
            <a:ext cx="3683228" cy="281004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51BEFED-E354-855A-23BC-0502EC46C370}"/>
              </a:ext>
            </a:extLst>
          </p:cNvPr>
          <p:cNvSpPr/>
          <p:nvPr/>
        </p:nvSpPr>
        <p:spPr>
          <a:xfrm>
            <a:off x="10980336" y="231891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BEFED-E354-855A-23BC-0502EC46C370}"/>
              </a:ext>
            </a:extLst>
          </p:cNvPr>
          <p:cNvSpPr/>
          <p:nvPr/>
        </p:nvSpPr>
        <p:spPr>
          <a:xfrm>
            <a:off x="8365044" y="406858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623F56C-4F63-DB04-60DE-96D4F852C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018" y="114089"/>
            <a:ext cx="2686425" cy="24958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C843D30-63BC-F26D-362A-BB74A132E9C4}"/>
              </a:ext>
            </a:extLst>
          </p:cNvPr>
          <p:cNvSpPr/>
          <p:nvPr/>
        </p:nvSpPr>
        <p:spPr>
          <a:xfrm>
            <a:off x="7335238" y="15555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4640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2963" y="1531649"/>
            <a:ext cx="3996617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172B4D"/>
                </a:solidFill>
                <a:latin typeface="Verdana"/>
                <a:ea typeface="Verdana"/>
              </a:rPr>
              <a:t>Select anyone of the Material ,go to Authoring and select create Link</a:t>
            </a:r>
            <a:endParaRPr lang="en-US" sz="1600" b="0" i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Create Link dialog box opens and select Operation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Click on Implement/ output Link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Scope Link is created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>
              <a:solidFill>
                <a:srgbClr val="172B4D"/>
              </a:solidFill>
              <a:latin typeface="Verdana"/>
              <a:ea typeface="Verdana"/>
              <a:cs typeface="Calibri"/>
            </a:endParaRPr>
          </a:p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1" y="394100"/>
            <a:ext cx="9040987" cy="10789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Visualize</a:t>
            </a:r>
            <a:r>
              <a:rPr lang="en-US" sz="2400" b="1">
                <a:solidFill>
                  <a:srgbClr val="172B4D"/>
                </a:solidFill>
                <a:latin typeface="Verdana"/>
                <a:ea typeface="Verdana"/>
              </a:rPr>
              <a:t> Link between Media and Media consumed in Recipe</a:t>
            </a:r>
            <a:endParaRPr lang="en-US" sz="2400" b="1">
              <a:latin typeface="Verdana"/>
              <a:ea typeface="Verdana"/>
            </a:endParaRPr>
          </a:p>
          <a:p>
            <a:endParaRPr lang="en-US" sz="2400" b="1">
              <a:latin typeface="Verdana"/>
              <a:ea typeface="Verdana"/>
            </a:endParaRP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5030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0C6DC3-11FF-AF2F-57B3-C143290E8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929" y="939381"/>
            <a:ext cx="4687200" cy="27651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59D442-1EB4-8ACF-73BD-20A471F3A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624" y="4392552"/>
            <a:ext cx="3600450" cy="16097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DF4DA9-5195-13FD-F3F7-5779FC6B2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063" y="4159099"/>
            <a:ext cx="5095875" cy="20478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139750-698F-5E83-D2A1-0FD7014D8AC8}"/>
              </a:ext>
            </a:extLst>
          </p:cNvPr>
          <p:cNvSpPr/>
          <p:nvPr/>
        </p:nvSpPr>
        <p:spPr>
          <a:xfrm>
            <a:off x="7608407" y="495758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9661EB-19FC-D063-31E8-ABC6B2495CB5}"/>
              </a:ext>
            </a:extLst>
          </p:cNvPr>
          <p:cNvSpPr/>
          <p:nvPr/>
        </p:nvSpPr>
        <p:spPr>
          <a:xfrm>
            <a:off x="10506883" y="122810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3E3D53-89CC-3F4F-1630-161458269BEC}"/>
              </a:ext>
            </a:extLst>
          </p:cNvPr>
          <p:cNvSpPr/>
          <p:nvPr/>
        </p:nvSpPr>
        <p:spPr>
          <a:xfrm>
            <a:off x="7453132" y="255944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374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A40362-9AA1-78AB-1CA7-C21C8EFD744D}"/>
              </a:ext>
            </a:extLst>
          </p:cNvPr>
          <p:cNvSpPr txBox="1"/>
          <p:nvPr/>
        </p:nvSpPr>
        <p:spPr>
          <a:xfrm>
            <a:off x="-61176" y="28414"/>
            <a:ext cx="72393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72B4D"/>
                </a:solidFill>
                <a:latin typeface="Verdana"/>
                <a:ea typeface="Verdana"/>
              </a:rPr>
              <a:t>Open material metadata in new window</a:t>
            </a:r>
            <a:endParaRPr lang="en-US" sz="2400" b="1">
              <a:latin typeface="Verdana"/>
              <a:ea typeface="Verdana"/>
            </a:endParaRP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DAFC-F3A8-EEF8-64D5-8AA9425BC0B9}"/>
              </a:ext>
            </a:extLst>
          </p:cNvPr>
          <p:cNvSpPr txBox="1"/>
          <p:nvPr/>
        </p:nvSpPr>
        <p:spPr>
          <a:xfrm>
            <a:off x="323004" y="1461914"/>
            <a:ext cx="476227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Verdana"/>
              </a:rPr>
              <a:t>Click on the material added to Header operation / workplan, Click on "Add Object to Aux View"</a:t>
            </a:r>
            <a:endParaRPr lang="en-US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sz="1600" dirty="0">
              <a:latin typeface="Verdana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Verdana"/>
              </a:rPr>
              <a:t>Material is added to Aux view and Click on Explore In WebApp</a:t>
            </a:r>
          </a:p>
          <a:p>
            <a:br>
              <a:rPr lang="en-US" sz="1600" dirty="0">
                <a:latin typeface="Verdana"/>
                <a:ea typeface="Verdana"/>
              </a:rPr>
            </a:br>
            <a:r>
              <a:rPr lang="en-US" sz="1600" dirty="0">
                <a:latin typeface="Verdana"/>
                <a:ea typeface="Verdana"/>
              </a:rPr>
              <a:t>3.  Material metadata is opened in new window</a:t>
            </a:r>
            <a:endParaRPr lang="en-US" dirty="0">
              <a:cs typeface="Calibri" panose="020F0502020204030204"/>
            </a:endParaRPr>
          </a:p>
          <a:p>
            <a:endParaRPr lang="en-US" sz="1600">
              <a:latin typeface="Verdana"/>
              <a:ea typeface="Verdan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3319815-66DA-418E-2B27-6F7D4D2C40A1}"/>
                  </a:ext>
                </a:extLst>
              </p14:cNvPr>
              <p14:cNvContentPartPr/>
              <p14:nvPr/>
            </p14:nvContentPartPr>
            <p14:xfrm>
              <a:off x="6122144" y="5376929"/>
              <a:ext cx="10732" cy="437783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3319815-66DA-418E-2B27-6F7D4D2C4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5544" y="5358943"/>
                <a:ext cx="1073200" cy="47339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8992BA4-B0D9-E7DA-BE1F-90620E7A4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76" y="1463166"/>
            <a:ext cx="3529644" cy="174631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4835086-24AC-A3F4-9E4A-E88C13343DA6}"/>
              </a:ext>
            </a:extLst>
          </p:cNvPr>
          <p:cNvSpPr/>
          <p:nvPr/>
        </p:nvSpPr>
        <p:spPr>
          <a:xfrm>
            <a:off x="8199531" y="250076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766164-7781-FAE7-1CAA-D101A42EF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144" y="858778"/>
            <a:ext cx="2895600" cy="258127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6507B5-253B-D319-860E-13325ADBC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970" y="3786906"/>
            <a:ext cx="5065682" cy="25622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5F03C87-853A-8BC9-88B8-13821AE53253}"/>
              </a:ext>
            </a:extLst>
          </p:cNvPr>
          <p:cNvSpPr/>
          <p:nvPr/>
        </p:nvSpPr>
        <p:spPr>
          <a:xfrm>
            <a:off x="9516498" y="295508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977A8D-C63E-3E17-F860-9B980A83B470}"/>
              </a:ext>
            </a:extLst>
          </p:cNvPr>
          <p:cNvSpPr/>
          <p:nvPr/>
        </p:nvSpPr>
        <p:spPr>
          <a:xfrm>
            <a:off x="10327380" y="401038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3724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B982A8-92E6-B6E1-5266-8B14DD1C2C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020" y="551062"/>
            <a:ext cx="4962329" cy="6232865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 Search Materials 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using common name. User is able to visualize the list of materials in </a:t>
            </a:r>
            <a:r>
              <a:rPr lang="en-US" sz="1600">
                <a:solidFill>
                  <a:srgbClr val="172B4D"/>
                </a:solidFill>
                <a:latin typeface="Verdana"/>
                <a:ea typeface="Verdana"/>
                <a:cs typeface="Calibri"/>
              </a:rPr>
              <a:t>search Result.</a:t>
            </a:r>
            <a:endParaRPr lang="en-US" sz="1600" dirty="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D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rag and drop the related materials from Manufactured Item structure to an operation under recipe structure</a:t>
            </a:r>
            <a:r>
              <a:rPr lang="en-US" sz="1050" b="0" i="0" dirty="0">
                <a:solidFill>
                  <a:srgbClr val="172B4D"/>
                </a:solidFill>
                <a:effectLst/>
                <a:latin typeface="Verdana"/>
                <a:ea typeface="Verdana"/>
                <a:cs typeface="Calibri"/>
              </a:rPr>
              <a:t>.</a:t>
            </a:r>
            <a:r>
              <a:rPr lang="en-US" sz="1050" dirty="0">
                <a:latin typeface="Verdana"/>
                <a:ea typeface="Verdana"/>
                <a:cs typeface="Calibri"/>
              </a:rPr>
              <a:t> </a:t>
            </a:r>
            <a:endParaRPr lang="en-US" sz="16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S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Verdana"/>
                <a:ea typeface="Verdana"/>
              </a:rPr>
              <a:t>elect operation in In-work status and UI should display the associated materials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 in </a:t>
            </a:r>
            <a:r>
              <a:rPr lang="en-US" sz="1600">
                <a:solidFill>
                  <a:srgbClr val="172B4D"/>
                </a:solidFill>
                <a:latin typeface="Verdana"/>
                <a:ea typeface="Verdana"/>
              </a:rPr>
              <a:t>relation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 </a:t>
            </a:r>
            <a:r>
              <a:rPr lang="en-US" sz="1600" err="1">
                <a:solidFill>
                  <a:srgbClr val="172B4D"/>
                </a:solidFill>
                <a:latin typeface="Verdana"/>
                <a:ea typeface="Verdana"/>
              </a:rPr>
              <a:t>pannel</a:t>
            </a: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.</a:t>
            </a:r>
            <a:endParaRPr lang="en-US" sz="1600" b="0" i="0">
              <a:solidFill>
                <a:srgbClr val="172B4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172B4D"/>
                </a:solidFill>
                <a:latin typeface="Verdana"/>
                <a:ea typeface="Verdana"/>
              </a:rPr>
              <a:t>Click on material and click on 3 lines select delete Link ,material is removed from operation.</a:t>
            </a:r>
            <a:endParaRPr lang="en-US" sz="1600" b="0" i="0" dirty="0">
              <a:solidFill>
                <a:srgbClr val="172B4D"/>
              </a:solidFill>
              <a:effectLst/>
              <a:latin typeface="Verdana"/>
              <a:ea typeface="Verdana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8A19814-D7EA-3BA5-B82B-3FB67923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230481"/>
            <a:ext cx="4973708" cy="71949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>
                <a:solidFill>
                  <a:srgbClr val="172B4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Search Materials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56A3B6-0044-8B60-4A1B-B0E56E71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75" y="349779"/>
            <a:ext cx="3799237" cy="201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58140-E8FC-29C3-8FB5-00218589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76" y="2455853"/>
            <a:ext cx="6817661" cy="1060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F2D5B9-B830-928B-74B2-23B514663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18" y="4630577"/>
            <a:ext cx="2569813" cy="1772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129777-47F3-2EB0-297B-25F079C46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82" y="4262857"/>
            <a:ext cx="4152533" cy="213639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27A476-61CF-26FD-0C9C-53DBF02A1F0D}"/>
              </a:ext>
            </a:extLst>
          </p:cNvPr>
          <p:cNvSpPr/>
          <p:nvPr/>
        </p:nvSpPr>
        <p:spPr>
          <a:xfrm>
            <a:off x="9843602" y="5333109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</a:t>
            </a:r>
            <a:endParaRPr lang="en-US" dirty="0">
              <a:cs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27A476-61CF-26FD-0C9C-53DBF02A1F0D}"/>
              </a:ext>
            </a:extLst>
          </p:cNvPr>
          <p:cNvSpPr/>
          <p:nvPr/>
        </p:nvSpPr>
        <p:spPr>
          <a:xfrm>
            <a:off x="8615591" y="486116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27A476-61CF-26FD-0C9C-53DBF02A1F0D}"/>
              </a:ext>
            </a:extLst>
          </p:cNvPr>
          <p:cNvSpPr/>
          <p:nvPr/>
        </p:nvSpPr>
        <p:spPr>
          <a:xfrm>
            <a:off x="10655861" y="2756395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4CAAF4-48D7-9B26-069E-9AC105E1E0D6}"/>
              </a:ext>
            </a:extLst>
          </p:cNvPr>
          <p:cNvSpPr/>
          <p:nvPr/>
        </p:nvSpPr>
        <p:spPr>
          <a:xfrm>
            <a:off x="7194607" y="509926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5085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D78FD2-2B22-AF90-A95B-85DDDE572D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0972" y="1139334"/>
            <a:ext cx="5385379" cy="507246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r>
              <a:rPr lang="en-US" sz="1600" dirty="0">
                <a:latin typeface="Verdana"/>
                <a:ea typeface="Verdana"/>
                <a:cs typeface="Calibri"/>
              </a:rPr>
              <a:t>Under Procedures Tab create level 0 Header workplan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"+" Icon which is at top of Procedures Tab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Creation tab pop's up  with Procedures, Operation , Work Instruction.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"create Header Workplan" under procedures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Create Header workplan Dialogue box pop's up with following metadata (Title &amp; Description)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Edit Title &amp; Description , click on create and close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User created Header workplan level 0.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9BF212F-570B-1F19-5063-8C85AEA1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72" y="391087"/>
            <a:ext cx="10240914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Process name - level 0 (Header Workplan)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2795EE-FE33-0B14-83DA-93902438A693}"/>
              </a:ext>
            </a:extLst>
          </p:cNvPr>
          <p:cNvGrpSpPr/>
          <p:nvPr/>
        </p:nvGrpSpPr>
        <p:grpSpPr>
          <a:xfrm>
            <a:off x="5673837" y="765210"/>
            <a:ext cx="5534025" cy="1956825"/>
            <a:chOff x="5900207" y="906534"/>
            <a:chExt cx="5534025" cy="1956825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AF7AE9-573E-3753-0DC4-3AAC2C54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207" y="1139334"/>
              <a:ext cx="5534025" cy="172402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E17A2D-9C15-42B6-E80E-E8DA9DE8F145}"/>
                </a:ext>
              </a:extLst>
            </p:cNvPr>
            <p:cNvSpPr/>
            <p:nvPr/>
          </p:nvSpPr>
          <p:spPr>
            <a:xfrm>
              <a:off x="10206201" y="906534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33C44E-5DD8-F57A-4F37-6CF8CD864F37}"/>
              </a:ext>
            </a:extLst>
          </p:cNvPr>
          <p:cNvGrpSpPr/>
          <p:nvPr/>
        </p:nvGrpSpPr>
        <p:grpSpPr>
          <a:xfrm>
            <a:off x="5696351" y="2863359"/>
            <a:ext cx="2790825" cy="3603554"/>
            <a:chOff x="5876394" y="2863359"/>
            <a:chExt cx="2790825" cy="360355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78BB80-A2B8-D380-4B45-E7C35D72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394" y="2990288"/>
              <a:ext cx="2790825" cy="3476625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A14252-B7A7-F5CD-FA46-F0D7BF0BDAD3}"/>
                </a:ext>
              </a:extLst>
            </p:cNvPr>
            <p:cNvSpPr/>
            <p:nvPr/>
          </p:nvSpPr>
          <p:spPr>
            <a:xfrm>
              <a:off x="6656445" y="2863359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571BFD-3F09-EB4F-4220-E243872CF27A}"/>
                </a:ext>
              </a:extLst>
            </p:cNvPr>
            <p:cNvSpPr/>
            <p:nvPr/>
          </p:nvSpPr>
          <p:spPr>
            <a:xfrm>
              <a:off x="7891309" y="320996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0DA65C-52D8-B06A-9341-36A91758F634}"/>
              </a:ext>
            </a:extLst>
          </p:cNvPr>
          <p:cNvGrpSpPr/>
          <p:nvPr/>
        </p:nvGrpSpPr>
        <p:grpSpPr>
          <a:xfrm>
            <a:off x="8493142" y="2977167"/>
            <a:ext cx="3626287" cy="3018610"/>
            <a:chOff x="8493142" y="2977167"/>
            <a:chExt cx="3626287" cy="301861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F5C511C-5AF2-0B8B-80F7-856B8380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5577" y="3164808"/>
              <a:ext cx="3393852" cy="2830969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5E8BF4-4371-1E4E-B0F5-8D96B5F57781}"/>
                </a:ext>
              </a:extLst>
            </p:cNvPr>
            <p:cNvSpPr/>
            <p:nvPr/>
          </p:nvSpPr>
          <p:spPr>
            <a:xfrm>
              <a:off x="10147732" y="297716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9A3BB3-A396-012B-D9F6-167A8166FAEB}"/>
                </a:ext>
              </a:extLst>
            </p:cNvPr>
            <p:cNvSpPr/>
            <p:nvPr/>
          </p:nvSpPr>
          <p:spPr>
            <a:xfrm>
              <a:off x="8493142" y="4728600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701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820" y="557212"/>
            <a:ext cx="3996617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Select Header Operation, Go to items column Select anyone of the Material Linked to Header Operation.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Right click on Header operation and select Relations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Material Relation tab is opened and click on 3 lines, Select Delete Link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Verify user is able to Delink Material from Header Operation</a:t>
            </a:r>
            <a:b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8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Remove associated Material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5030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49B9B-6C70-66C9-9FF5-F8C01DA93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002" y="875359"/>
            <a:ext cx="5849166" cy="419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9113F0-B1C5-9687-DACE-EE552872D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744" y="2134755"/>
            <a:ext cx="5772956" cy="104789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1A0BC6-8AA0-03F8-461B-FB568B943C26}"/>
              </a:ext>
            </a:extLst>
          </p:cNvPr>
          <p:cNvSpPr/>
          <p:nvPr/>
        </p:nvSpPr>
        <p:spPr>
          <a:xfrm>
            <a:off x="11588539" y="523683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77FF12-71C7-BF38-BBCE-C3D79397AC85}"/>
              </a:ext>
            </a:extLst>
          </p:cNvPr>
          <p:cNvSpPr/>
          <p:nvPr/>
        </p:nvSpPr>
        <p:spPr>
          <a:xfrm>
            <a:off x="8517443" y="146173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24E205-B379-8EF4-FE25-65B3290FA366}"/>
              </a:ext>
            </a:extLst>
          </p:cNvPr>
          <p:cNvSpPr/>
          <p:nvPr/>
        </p:nvSpPr>
        <p:spPr>
          <a:xfrm>
            <a:off x="6045489" y="48408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AEADE2-4A49-D1B5-E042-9B6AA2592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254" y="3815464"/>
            <a:ext cx="6106377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53C8-89EB-EDDC-2055-17BF1F141C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638668"/>
            <a:ext cx="3996617" cy="343258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>
              <a:latin typeface="Verdana"/>
              <a:ea typeface="Verdana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Create Continuous Manufactured Material in Formulas tab and Create Provided part from Manufacturing Items Engineer app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Drag and drop the created Provided part to Continuous Manufactured Material in formulas tab in RME app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Right click on the properties of Provided part and select instances tab and edit the properties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unit row and user can see list of values and update quantity.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77CFA80-3F6A-FBDD-BADE-557AC674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2"/>
            <a:ext cx="11341363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Update Material Quantity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745FA9A-861F-C33E-2C2F-C245FD798534}"/>
              </a:ext>
            </a:extLst>
          </p:cNvPr>
          <p:cNvSpPr txBox="1">
            <a:spLocks/>
          </p:cNvSpPr>
          <p:nvPr/>
        </p:nvSpPr>
        <p:spPr>
          <a:xfrm>
            <a:off x="379657" y="4503041"/>
            <a:ext cx="3996617" cy="34325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indent="-302392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Tx/>
              <a:buBlip>
                <a:blip r:embed="rId3"/>
              </a:buBlip>
              <a:defRPr sz="109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indent="0" algn="l" defTabSz="554074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091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indent="-228594" algn="l" defTabSz="55407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24E205-B379-8EF4-FE25-65B3290FA366}"/>
              </a:ext>
            </a:extLst>
          </p:cNvPr>
          <p:cNvSpPr/>
          <p:nvPr/>
        </p:nvSpPr>
        <p:spPr>
          <a:xfrm>
            <a:off x="9490531" y="546963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F8C7-C3F5-9BB9-A595-9A3FC5E7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575" y="275785"/>
            <a:ext cx="3305636" cy="315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273AC-7448-8530-20D0-CB7E12C3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993" y="3475427"/>
            <a:ext cx="3914538" cy="3246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1577-421B-291E-D4EE-8B977A386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146" y="688287"/>
            <a:ext cx="2514951" cy="2257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BEED7-B71C-4C39-4B2F-FF5270532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2247" y="3343032"/>
            <a:ext cx="2372056" cy="164805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45FF945-305B-058D-3832-D2CEB94942A1}"/>
              </a:ext>
            </a:extLst>
          </p:cNvPr>
          <p:cNvSpPr/>
          <p:nvPr/>
        </p:nvSpPr>
        <p:spPr>
          <a:xfrm>
            <a:off x="10426009" y="427024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C8DD3C-16E9-06B0-1EA7-B0F0E1CC0D83}"/>
              </a:ext>
            </a:extLst>
          </p:cNvPr>
          <p:cNvSpPr/>
          <p:nvPr/>
        </p:nvSpPr>
        <p:spPr>
          <a:xfrm>
            <a:off x="10054185" y="109993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5113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62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55" y="1226179"/>
            <a:ext cx="5385379" cy="3202545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Go to Global Search and search for SUA Consumable by its common name from the data base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lang="en-US" sz="1600" b="0" i="0">
              <a:solidFill>
                <a:srgbClr val="000000"/>
              </a:solidFill>
              <a:effectLst/>
              <a:latin typeface="Verdana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Drag and drop to Continuous manufactured material in Formulas section of RME tab.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Verify Recipe Manager successfully search a SUA Consumable and added to Continuous manufactured material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lang="en-US" sz="1600" b="0" i="0">
              <a:solidFill>
                <a:srgbClr val="000000"/>
              </a:solidFill>
              <a:effectLst/>
              <a:latin typeface="Verdana"/>
              <a:ea typeface="Verdana"/>
            </a:endParaRPr>
          </a:p>
          <a:p>
            <a:pPr marL="342900" indent="-342900" algn="l">
              <a:buAutoNum type="arabicPeriod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Repeat step 1 to 3 to create multiple SUA to continuous material</a:t>
            </a: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479"/>
            <a:ext cx="9832369" cy="103579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Verdana"/>
                <a:ea typeface="Verdana"/>
              </a:rPr>
              <a:t>Add  SUA/Consumable to continuous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D413A8-B0EE-CAEA-29FF-546E1525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46" y="1464580"/>
            <a:ext cx="3274311" cy="1732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AB4DEB-E9C2-65DD-9B78-EEE8DB3E0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099" y="3172097"/>
            <a:ext cx="3731381" cy="21363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54E97C-D84C-9A56-75CC-8E5F3C7C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18" y="5162259"/>
            <a:ext cx="6096000" cy="13122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047605-75E7-88D0-2154-870ED3CF8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74" y="5661400"/>
            <a:ext cx="1158993" cy="883589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2BF341AD-CDE1-F0A8-AA81-C702353939EE}"/>
              </a:ext>
            </a:extLst>
          </p:cNvPr>
          <p:cNvSpPr txBox="1"/>
          <p:nvPr/>
        </p:nvSpPr>
        <p:spPr>
          <a:xfrm>
            <a:off x="1422943" y="5811400"/>
            <a:ext cx="2105748" cy="397880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C60F77E4-BE4D-47E5-9140-CEC7509C6A5D}"/>
              </a:ext>
            </a:extLst>
          </p:cNvPr>
          <p:cNvSpPr txBox="1"/>
          <p:nvPr/>
        </p:nvSpPr>
        <p:spPr>
          <a:xfrm>
            <a:off x="7845188" y="2307919"/>
            <a:ext cx="1692708" cy="232760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3B193CA4-7B85-17C2-D636-D404FC1DC8C6}"/>
              </a:ext>
            </a:extLst>
          </p:cNvPr>
          <p:cNvSpPr txBox="1"/>
          <p:nvPr/>
        </p:nvSpPr>
        <p:spPr>
          <a:xfrm>
            <a:off x="8610600" y="1443741"/>
            <a:ext cx="2010761" cy="232760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EA0F3D04-C460-FF23-487E-B80A6BF87494}"/>
              </a:ext>
            </a:extLst>
          </p:cNvPr>
          <p:cNvSpPr txBox="1"/>
          <p:nvPr/>
        </p:nvSpPr>
        <p:spPr>
          <a:xfrm>
            <a:off x="8909030" y="4994613"/>
            <a:ext cx="2010761" cy="232760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C687655-B202-A1C5-36D6-73E8749809A9}"/>
              </a:ext>
            </a:extLst>
          </p:cNvPr>
          <p:cNvSpPr txBox="1"/>
          <p:nvPr/>
        </p:nvSpPr>
        <p:spPr>
          <a:xfrm>
            <a:off x="5835694" y="5823593"/>
            <a:ext cx="1738786" cy="596584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27A476-61CF-26FD-0C9C-53DBF02A1F0D}"/>
              </a:ext>
            </a:extLst>
          </p:cNvPr>
          <p:cNvSpPr/>
          <p:nvPr/>
        </p:nvSpPr>
        <p:spPr>
          <a:xfrm>
            <a:off x="7074959" y="2186743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295EE6-F2F0-62A3-0D6C-6DF8834AA14A}"/>
              </a:ext>
            </a:extLst>
          </p:cNvPr>
          <p:cNvSpPr/>
          <p:nvPr/>
        </p:nvSpPr>
        <p:spPr>
          <a:xfrm>
            <a:off x="8042921" y="4759051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063315-9053-F6D2-0191-DB2E0C2E95B5}"/>
              </a:ext>
            </a:extLst>
          </p:cNvPr>
          <p:cNvSpPr/>
          <p:nvPr/>
        </p:nvSpPr>
        <p:spPr>
          <a:xfrm>
            <a:off x="585854" y="5431772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96406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63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2033" y="1713760"/>
            <a:ext cx="5385379" cy="387828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sz="1800">
              <a:latin typeface="Verdana"/>
              <a:ea typeface="Verdana"/>
              <a:cs typeface="Calibri"/>
            </a:endParaRPr>
          </a:p>
          <a:p>
            <a:pPr marL="114300" indent="-342900">
              <a:buFont typeface="+mj-lt"/>
              <a:buAutoNum type="arabicPeriod"/>
            </a:pPr>
            <a:r>
              <a:rPr lang="en-US" sz="1600" i="0">
                <a:solidFill>
                  <a:srgbClr val="000000"/>
                </a:solidFill>
                <a:effectLst/>
                <a:latin typeface="Verdana"/>
                <a:ea typeface="Verdana"/>
              </a:rPr>
              <a:t>Select Header operation ,Right click on it Select Relations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lang="en-US" sz="1600" i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14300" indent="-342900" algn="l">
              <a:buFont typeface="+mj-lt"/>
              <a:buAutoNum type="arabicPeriod"/>
            </a:pPr>
            <a:r>
              <a:rPr lang="en-US" sz="1600" i="0">
                <a:solidFill>
                  <a:srgbClr val="000000"/>
                </a:solidFill>
                <a:effectLst/>
                <a:latin typeface="Verdana"/>
                <a:ea typeface="Verdana"/>
              </a:rPr>
              <a:t>Relation tab is opened ,Go to SUA click on 3 lines and select delete link</a:t>
            </a:r>
          </a:p>
          <a:p>
            <a:pPr marL="114300" indent="-342900" algn="l">
              <a:buFont typeface="+mj-lt"/>
              <a:buAutoNum type="arabicPeriod"/>
            </a:pPr>
            <a:r>
              <a:rPr lang="en-US" sz="1600" i="0">
                <a:solidFill>
                  <a:srgbClr val="000000"/>
                </a:solidFill>
                <a:effectLst/>
                <a:latin typeface="Verdana"/>
                <a:ea typeface="Verdana"/>
              </a:rPr>
              <a:t>verify user is able to delink the associated SUA under Header Operation.</a:t>
            </a:r>
          </a:p>
          <a:p>
            <a:pPr marL="304165" indent="-304165">
              <a:buAutoNum type="arabicPeriod"/>
            </a:pPr>
            <a:endParaRPr lang="en-US" sz="180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79" y="4879"/>
            <a:ext cx="6963755" cy="1064548"/>
          </a:xfr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>
                <a:solidFill>
                  <a:srgbClr val="000000"/>
                </a:solidFill>
                <a:effectLst/>
                <a:latin typeface="Verdana"/>
                <a:ea typeface="Verdana"/>
              </a:rPr>
              <a:t>Remove associated SUA/Consumables associated to Header Operation</a:t>
            </a:r>
            <a:br>
              <a:rPr lang="en-US" sz="2400" b="1" i="0">
                <a:effectLst/>
                <a:latin typeface="Verdana"/>
              </a:rPr>
            </a:br>
            <a:endParaRPr lang="en-US" sz="2800" b="1">
              <a:latin typeface="Verdana"/>
              <a:ea typeface="Verdan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8CAA81-F956-2E3C-11F1-70C4C275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31" y="509959"/>
            <a:ext cx="3651236" cy="215781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568F714-AD65-A07D-7D19-434506E6B1EB}"/>
              </a:ext>
            </a:extLst>
          </p:cNvPr>
          <p:cNvSpPr/>
          <p:nvPr/>
        </p:nvSpPr>
        <p:spPr>
          <a:xfrm>
            <a:off x="5821230" y="3196200"/>
            <a:ext cx="549541" cy="465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927A9D-14A9-50CC-822C-13BAC72B4B8A}"/>
              </a:ext>
            </a:extLst>
          </p:cNvPr>
          <p:cNvSpPr/>
          <p:nvPr/>
        </p:nvSpPr>
        <p:spPr>
          <a:xfrm>
            <a:off x="5821229" y="319620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927A9D-14A9-50CC-822C-13BAC72B4B8A}"/>
              </a:ext>
            </a:extLst>
          </p:cNvPr>
          <p:cNvSpPr/>
          <p:nvPr/>
        </p:nvSpPr>
        <p:spPr>
          <a:xfrm>
            <a:off x="6812021" y="86860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12FD0E-EB9E-3764-C60E-F031D626A4C5}"/>
              </a:ext>
            </a:extLst>
          </p:cNvPr>
          <p:cNvSpPr/>
          <p:nvPr/>
        </p:nvSpPr>
        <p:spPr>
          <a:xfrm>
            <a:off x="4389918" y="413850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F574233-6579-DB9F-DF0B-D8F3BACE4773}"/>
              </a:ext>
            </a:extLst>
          </p:cNvPr>
          <p:cNvSpPr txBox="1"/>
          <p:nvPr/>
        </p:nvSpPr>
        <p:spPr>
          <a:xfrm>
            <a:off x="8604230" y="1110293"/>
            <a:ext cx="2010761" cy="232760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419084-4AEE-C1EA-3BCA-B24CC54D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1" y="2670853"/>
            <a:ext cx="5385379" cy="1936316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3B80F082-5A8B-E20E-6B90-3AAC3FC00E25}"/>
              </a:ext>
            </a:extLst>
          </p:cNvPr>
          <p:cNvSpPr txBox="1"/>
          <p:nvPr/>
        </p:nvSpPr>
        <p:spPr>
          <a:xfrm>
            <a:off x="8442329" y="3852051"/>
            <a:ext cx="3307638" cy="367767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74468B-B0BE-38D8-A492-0A22EA51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9" y="4525521"/>
            <a:ext cx="6825866" cy="21320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47CA65-795F-E493-CA56-16DB5719C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528" y="4607169"/>
            <a:ext cx="2238280" cy="1064548"/>
          </a:xfrm>
          <a:prstGeom prst="rect">
            <a:avLst/>
          </a:prstGeom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3B523E7D-0CEA-B55F-5FA2-433DD74403CE}"/>
              </a:ext>
            </a:extLst>
          </p:cNvPr>
          <p:cNvSpPr txBox="1"/>
          <p:nvPr/>
        </p:nvSpPr>
        <p:spPr>
          <a:xfrm>
            <a:off x="4383657" y="4857683"/>
            <a:ext cx="2363474" cy="567675"/>
          </a:xfrm>
          <a:prstGeom prst="rect">
            <a:avLst/>
          </a:prstGeom>
          <a:noFill/>
          <a:ln w="28575">
            <a:solidFill>
              <a:srgbClr val="3333CC"/>
            </a:solidFill>
          </a:ln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55"/>
          </a:p>
        </p:txBody>
      </p:sp>
    </p:spTree>
    <p:extLst>
      <p:ext uri="{BB962C8B-B14F-4D97-AF65-F5344CB8AC3E}">
        <p14:creationId xmlns:p14="http://schemas.microsoft.com/office/powerpoint/2010/main" val="229546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17467C-4760-1C2A-D380-EC376DC2B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internal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E43D7-14BF-6B6F-F386-76268F51C2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defPPr>
              <a:defRPr lang="en-US"/>
            </a:defPPr>
            <a:lvl1pPr marL="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9373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874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120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7494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6867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6241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5615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54989" algn="l" defTabSz="738747" rtl="0" eaLnBrk="1" latinLnBrk="0" hangingPunct="1"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54B0F7-55DD-40D6-B7F4-70B586885C0B}" type="slidenum">
              <a:rPr lang="en-US" noProof="0" smtClean="0"/>
              <a:pPr/>
              <a:t>64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7E0DA6-12E1-F2E7-32E8-0A70820E1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4" y="1445103"/>
            <a:ext cx="5586661" cy="4036431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Go to Global Search and search for 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SUC</a:t>
            </a: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 Consumable by its common name from the data base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lang="en-US" sz="1600" b="0" i="0">
              <a:solidFill>
                <a:srgbClr val="000000"/>
              </a:solidFill>
              <a:effectLst/>
              <a:latin typeface="Verdana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Drag and drop to Continuous manufactured material in Formulas section of RME tab.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600" b="0" i="0">
                <a:solidFill>
                  <a:srgbClr val="000000"/>
                </a:solidFill>
                <a:effectLst/>
                <a:latin typeface="Verdana"/>
                <a:ea typeface="Verdana"/>
              </a:rPr>
              <a:t>Verify Recipe Manager successfully search a SUA Consumable and added to Continuous manufactured material</a:t>
            </a:r>
            <a:r>
              <a:rPr lang="en-US" sz="1600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lang="en-US" sz="1600" b="0" i="0">
              <a:solidFill>
                <a:srgbClr val="000000"/>
              </a:solidFill>
              <a:effectLst/>
              <a:latin typeface="Verdana"/>
              <a:ea typeface="Verdana"/>
            </a:endParaRPr>
          </a:p>
          <a:p>
            <a:pPr marL="342900" indent="-342900" algn="l">
              <a:buAutoNum type="arabicPeriod"/>
            </a:pPr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AE96D0-603E-1675-B3AB-E1B40E7A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6"/>
            <a:ext cx="8508432" cy="103579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Add  SUC/Consumable to continuous Materials</a:t>
            </a:r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F3E2D6AC-1216-E58C-D48E-B88122313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26" y="964451"/>
            <a:ext cx="5744114" cy="190985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90CEAF-0C4D-1051-2631-484B1E742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1" y="3052943"/>
            <a:ext cx="3200221" cy="31675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359B246-7CAC-7995-ECAE-AA26237FF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60" y="3052493"/>
            <a:ext cx="4048485" cy="19032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D26E28-5E70-2BD0-0066-65B5F371661F}"/>
              </a:ext>
            </a:extLst>
          </p:cNvPr>
          <p:cNvSpPr/>
          <p:nvPr/>
        </p:nvSpPr>
        <p:spPr>
          <a:xfrm>
            <a:off x="10810172" y="4403898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79003A-2D11-209F-DF26-4572C9818B17}"/>
              </a:ext>
            </a:extLst>
          </p:cNvPr>
          <p:cNvSpPr/>
          <p:nvPr/>
        </p:nvSpPr>
        <p:spPr>
          <a:xfrm>
            <a:off x="5024723" y="4872600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94F39F-BD70-49D6-AB2A-F54486150E79}"/>
              </a:ext>
            </a:extLst>
          </p:cNvPr>
          <p:cNvSpPr/>
          <p:nvPr/>
        </p:nvSpPr>
        <p:spPr>
          <a:xfrm>
            <a:off x="8958369" y="740547"/>
            <a:ext cx="549541" cy="46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32158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F514B-E39C-E054-0501-B5FE791296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410" y="1380846"/>
            <a:ext cx="4750379" cy="382077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Navigate Material Library</a:t>
            </a:r>
          </a:p>
          <a:p>
            <a:pPr marL="0" indent="0">
              <a:buNone/>
            </a:pPr>
            <a:endParaRPr lang="en-US" sz="2400" b="1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Click on compass &amp; search for Ip classify &amp; Reuse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Click on ‘IP Classify &amp; Reuse’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Navigate to Path: Libraries -&gt; Recipe Library -&gt; Material Library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Material Library have 5 classifications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Drug Substance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Intermediate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Output Material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Raw Material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9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Sample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335CAB-B9EE-33D2-9911-6EE37C4C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57" y="393620"/>
            <a:ext cx="5371001" cy="748247"/>
          </a:xfrm>
        </p:spPr>
        <p:txBody>
          <a:bodyPr vert="horz" lIns="0" tIns="0" rIns="0" bIns="0" rtlCol="0" anchor="t">
            <a:normAutofit/>
          </a:bodyPr>
          <a:lstStyle/>
          <a:p>
            <a:pPr defTabSz="554074"/>
            <a:r>
              <a:rPr lang="en-US" sz="2400" b="1">
                <a:latin typeface="Verdana"/>
                <a:ea typeface="Verdana"/>
                <a:cs typeface="+mn-cs"/>
              </a:rPr>
              <a:t>Material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71E18-5E0C-C0D1-ECC3-B63764D4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89" y="296808"/>
            <a:ext cx="2019404" cy="41594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870A5D-3F4E-30DA-1D55-FF9DCAB4ED47}"/>
              </a:ext>
            </a:extLst>
          </p:cNvPr>
          <p:cNvSpPr/>
          <p:nvPr/>
        </p:nvSpPr>
        <p:spPr>
          <a:xfrm>
            <a:off x="5821229" y="53525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29F3B3-3728-A786-5416-0370AFEB48C9}"/>
              </a:ext>
            </a:extLst>
          </p:cNvPr>
          <p:cNvSpPr/>
          <p:nvPr/>
        </p:nvSpPr>
        <p:spPr>
          <a:xfrm>
            <a:off x="6095999" y="162749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1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27F762-C719-A252-2BEE-A13900E459AE}"/>
              </a:ext>
            </a:extLst>
          </p:cNvPr>
          <p:cNvSpPr/>
          <p:nvPr/>
        </p:nvSpPr>
        <p:spPr>
          <a:xfrm>
            <a:off x="5753528" y="352180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67D5BB-C07B-5208-3ED7-46356DB3B749}"/>
              </a:ext>
            </a:extLst>
          </p:cNvPr>
          <p:cNvGrpSpPr/>
          <p:nvPr/>
        </p:nvGrpSpPr>
        <p:grpSpPr>
          <a:xfrm>
            <a:off x="6911874" y="399469"/>
            <a:ext cx="3841947" cy="3453672"/>
            <a:chOff x="6911874" y="399469"/>
            <a:chExt cx="3841947" cy="34536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1BFE84-FC92-EAC8-CA6B-57207FAE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1874" y="399469"/>
              <a:ext cx="3841947" cy="15050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31DECE8-75C1-D16A-4CF3-EA97AADD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0559" y="1890890"/>
              <a:ext cx="3749867" cy="1962251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5F687E9-4893-1EE4-BADC-CA1A1DCD9936}"/>
              </a:ext>
            </a:extLst>
          </p:cNvPr>
          <p:cNvSpPr/>
          <p:nvPr/>
        </p:nvSpPr>
        <p:spPr>
          <a:xfrm>
            <a:off x="8832848" y="178809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C318ED-F54B-87A0-9DE1-A2DA4F5C01A4}"/>
              </a:ext>
            </a:extLst>
          </p:cNvPr>
          <p:cNvSpPr/>
          <p:nvPr/>
        </p:nvSpPr>
        <p:spPr>
          <a:xfrm>
            <a:off x="8606761" y="306032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DE2B85-2834-2691-B1FD-D1294F51944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2485" r="2485"/>
          <a:stretch/>
        </p:blipFill>
        <p:spPr>
          <a:xfrm>
            <a:off x="6100313" y="170282"/>
            <a:ext cx="2895600" cy="30956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0147" y="1915044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Verdana"/>
                <a:ea typeface="Calibri"/>
                <a:cs typeface="Calibri"/>
              </a:rPr>
              <a:t>Navigates to below Path in IP Classify &amp; Reuse</a:t>
            </a:r>
          </a:p>
          <a:p>
            <a:r>
              <a:rPr lang="en-US" sz="1600" dirty="0">
                <a:latin typeface="Verdana"/>
                <a:ea typeface="Calibri"/>
                <a:cs typeface="Calibri"/>
              </a:rPr>
              <a:t>Material Library &gt; Drug substance  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Drag and Drop Continuous Manufactured Material under Drug Substance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User added </a:t>
            </a:r>
            <a:r>
              <a:rPr lang="en-US" sz="1600" dirty="0">
                <a:latin typeface="Verdana"/>
                <a:ea typeface="Verdana"/>
                <a:cs typeface="Calibri"/>
              </a:rPr>
              <a:t>Continuous Manufactured Material in</a:t>
            </a:r>
            <a:r>
              <a:rPr lang="en-US" sz="1600" dirty="0">
                <a:latin typeface="Verdana"/>
                <a:ea typeface="Calibri"/>
                <a:cs typeface="Calibri"/>
              </a:rPr>
              <a:t> Drug substance</a:t>
            </a:r>
          </a:p>
          <a:p>
            <a:endParaRPr lang="en-US" sz="1600">
              <a:latin typeface="Verdana"/>
              <a:ea typeface="Calibri"/>
              <a:cs typeface="Calibri"/>
            </a:endParaRPr>
          </a:p>
          <a:p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 sz="1600">
              <a:latin typeface="Calibri"/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50" y="494741"/>
            <a:ext cx="5543529" cy="949530"/>
          </a:xfrm>
        </p:spPr>
        <p:txBody>
          <a:bodyPr vert="horz" lIns="0" tIns="0" rIns="0" bIns="0" rtlCol="0" anchor="t">
            <a:normAutofit/>
          </a:bodyPr>
          <a:lstStyle/>
          <a:p>
            <a:pPr defTabSz="554074"/>
            <a:r>
              <a:rPr lang="en-US" sz="2400" b="1">
                <a:latin typeface="Verdana"/>
                <a:ea typeface="Verdana"/>
                <a:cs typeface="+mn-cs"/>
              </a:rPr>
              <a:t>Add Continuous Manufacturing Material in Drug Substance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5D8479-CF64-5202-F3AF-C1746BFC3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37" y="1710277"/>
            <a:ext cx="3343275" cy="20859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2E33D0-6182-0809-296B-772227B3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73" y="3930321"/>
            <a:ext cx="6038850" cy="24479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A44F645-257C-1435-C3DF-36E5ED2A0E1D}"/>
              </a:ext>
            </a:extLst>
          </p:cNvPr>
          <p:cNvSpPr/>
          <p:nvPr/>
        </p:nvSpPr>
        <p:spPr>
          <a:xfrm>
            <a:off x="7707272" y="143995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E142D2-DABB-4C6F-85F2-F7724EAD22F5}"/>
              </a:ext>
            </a:extLst>
          </p:cNvPr>
          <p:cNvSpPr/>
          <p:nvPr/>
        </p:nvSpPr>
        <p:spPr>
          <a:xfrm>
            <a:off x="10620125" y="215307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47AC95-A3A2-FB8C-5351-A25EF013AFDF}"/>
              </a:ext>
            </a:extLst>
          </p:cNvPr>
          <p:cNvSpPr/>
          <p:nvPr/>
        </p:nvSpPr>
        <p:spPr>
          <a:xfrm>
            <a:off x="9492940" y="436143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637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7347" y="2311409"/>
            <a:ext cx="4666511" cy="3490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‘Drug Substance’ material library classification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Material , right mouse click  and select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Verify Drug substance Attributes</a:t>
            </a:r>
          </a:p>
          <a:p>
            <a:pPr marL="457200" indent="-457200">
              <a:buAutoNum type="arabicPeriod"/>
            </a:pP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>
              <a:latin typeface="Verdana"/>
              <a:ea typeface="Verdana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89" y="517585"/>
            <a:ext cx="5319623" cy="950988"/>
          </a:xfrm>
        </p:spPr>
        <p:txBody>
          <a:bodyPr vert="horz" lIns="0" tIns="0" rIns="0" bIns="0" rtlCol="0" anchor="t">
            <a:normAutofit/>
          </a:bodyPr>
          <a:lstStyle/>
          <a:p>
            <a:pPr defTabSz="554074"/>
            <a:r>
              <a:rPr lang="en-US" sz="2400" b="1">
                <a:latin typeface="Verdana"/>
                <a:ea typeface="Verdana"/>
                <a:cs typeface="+mn-cs"/>
              </a:rPr>
              <a:t>Verify Drug Substance Attributes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031A4-63FA-7071-8F53-79F8954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79" y="515394"/>
            <a:ext cx="6947257" cy="31434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459660A-E4C6-7648-604B-0EBD2C41DCD1}"/>
              </a:ext>
            </a:extLst>
          </p:cNvPr>
          <p:cNvSpPr/>
          <p:nvPr/>
        </p:nvSpPr>
        <p:spPr>
          <a:xfrm>
            <a:off x="6964229" y="185430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D26A53-C75D-4B48-55B2-345347246388}"/>
              </a:ext>
            </a:extLst>
          </p:cNvPr>
          <p:cNvSpPr/>
          <p:nvPr/>
        </p:nvSpPr>
        <p:spPr>
          <a:xfrm>
            <a:off x="11556999" y="243020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19EF8-DEE4-2EFF-6FF3-85F5F3DB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881" y="3355827"/>
            <a:ext cx="4629555" cy="348236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120242A-9880-2A71-F61F-942E19F2347B}"/>
              </a:ext>
            </a:extLst>
          </p:cNvPr>
          <p:cNvSpPr/>
          <p:nvPr/>
        </p:nvSpPr>
        <p:spPr>
          <a:xfrm>
            <a:off x="8398932" y="558827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8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7A92209-5C90-A6BD-1464-C872357533C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1481" r="11481"/>
          <a:stretch/>
        </p:blipFill>
        <p:spPr>
          <a:xfrm>
            <a:off x="5589647" y="-2246"/>
            <a:ext cx="3571875" cy="30956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374" y="2101950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Verdana"/>
                <a:ea typeface="Calibri"/>
                <a:cs typeface="Calibri"/>
              </a:rPr>
              <a:t>Navigates to below Path in IP Classify &amp; Reuse App</a:t>
            </a:r>
          </a:p>
          <a:p>
            <a:r>
              <a:rPr lang="en-US" sz="1600" dirty="0">
                <a:latin typeface="Verdana"/>
                <a:ea typeface="Calibri"/>
                <a:cs typeface="Calibri"/>
              </a:rPr>
              <a:t>Material Library &gt; Intermediate 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Drag and Drop Continuous Manufactured Material under Intermediate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User added Continuous Manufactured Material in Intermediate</a:t>
            </a:r>
          </a:p>
          <a:p>
            <a:endParaRPr lang="en-US" sz="1600">
              <a:latin typeface="Verdana"/>
              <a:ea typeface="Calibri"/>
              <a:cs typeface="Calibri"/>
            </a:endParaRPr>
          </a:p>
          <a:p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73" y="839318"/>
            <a:ext cx="5371001" cy="748247"/>
          </a:xfrm>
        </p:spPr>
        <p:txBody>
          <a:bodyPr vert="horz" lIns="0" tIns="0" rIns="0" bIns="0" rtlCol="0" anchor="t">
            <a:normAutofit/>
          </a:bodyPr>
          <a:lstStyle/>
          <a:p>
            <a:pPr defTabSz="554074"/>
            <a:r>
              <a:rPr lang="en-US" sz="2400" b="1">
                <a:latin typeface="Verdana"/>
                <a:ea typeface="Verdana"/>
                <a:cs typeface="+mn-cs"/>
              </a:rPr>
              <a:t>Add Continuous Manufactured Material in Intermediate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C7DCE02-1C42-154F-722B-F8E45E06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58" y="2140968"/>
            <a:ext cx="4219575" cy="18859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F573E2-2DF1-D69C-EE41-A30F0C041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183" y="4030692"/>
            <a:ext cx="6010275" cy="2362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CBB9EBA-58DC-89F5-F464-364D6E836015}"/>
              </a:ext>
            </a:extLst>
          </p:cNvPr>
          <p:cNvSpPr/>
          <p:nvPr/>
        </p:nvSpPr>
        <p:spPr>
          <a:xfrm>
            <a:off x="7491612" y="36165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A97BC-823C-13C5-2E1B-A7E1C502053D}"/>
              </a:ext>
            </a:extLst>
          </p:cNvPr>
          <p:cNvSpPr/>
          <p:nvPr/>
        </p:nvSpPr>
        <p:spPr>
          <a:xfrm>
            <a:off x="10246314" y="229684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4685DD-CD48-4F4E-D50C-DAEEE0EAB44B}"/>
              </a:ext>
            </a:extLst>
          </p:cNvPr>
          <p:cNvSpPr/>
          <p:nvPr/>
        </p:nvSpPr>
        <p:spPr>
          <a:xfrm>
            <a:off x="9334789" y="441894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222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434" y="2227353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‘Intermediate’ in material library classification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Material , right mouse click  and select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Verify Intermediate Attributes</a:t>
            </a:r>
          </a:p>
          <a:p>
            <a:pPr marL="457200" indent="-457200">
              <a:buAutoNum type="arabicPeriod"/>
            </a:pP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>
              <a:latin typeface="Verdana"/>
              <a:ea typeface="Verdana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DE59259-705B-9376-C028-33CE29AD2DB2}"/>
              </a:ext>
            </a:extLst>
          </p:cNvPr>
          <p:cNvSpPr txBox="1">
            <a:spLocks/>
          </p:cNvSpPr>
          <p:nvPr/>
        </p:nvSpPr>
        <p:spPr>
          <a:xfrm>
            <a:off x="488830" y="833887"/>
            <a:ext cx="5603599" cy="8791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defTabSz="554074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Verdana"/>
                <a:ea typeface="Verdana"/>
              </a:defRPr>
            </a:lvl1pPr>
          </a:lstStyle>
          <a:p>
            <a:r>
              <a:rPr lang="en-US"/>
              <a:t>Verify Intermediate Attributes 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8B7225-3BC6-F63B-5885-24074EC2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64" y="3182662"/>
            <a:ext cx="5811470" cy="34880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3B9E6-294C-C86F-C90F-453C4090FC76}"/>
              </a:ext>
            </a:extLst>
          </p:cNvPr>
          <p:cNvSpPr/>
          <p:nvPr/>
        </p:nvSpPr>
        <p:spPr>
          <a:xfrm>
            <a:off x="6904962" y="206596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84E18F-40EE-383E-5122-41B168337BDC}"/>
              </a:ext>
            </a:extLst>
          </p:cNvPr>
          <p:cNvSpPr/>
          <p:nvPr/>
        </p:nvSpPr>
        <p:spPr>
          <a:xfrm>
            <a:off x="11544344" y="183316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116162-488A-CF54-8F58-704EA0184C79}"/>
              </a:ext>
            </a:extLst>
          </p:cNvPr>
          <p:cNvSpPr/>
          <p:nvPr/>
        </p:nvSpPr>
        <p:spPr>
          <a:xfrm>
            <a:off x="7881537" y="604465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3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3B982A8-92E6-B6E1-5266-8B14DD1C2C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6262" y="1151253"/>
            <a:ext cx="5572284" cy="4221152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Created Header workplan and go to "+" Icon which is at top of Procedures Tab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"create Workplan" under procedures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Create workplan Dialogue box pop's up with following metadata (Title &amp; Description)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Edit Title ,Description , click on create and close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User created  workplan level 1 under level 0.</a:t>
            </a:r>
          </a:p>
          <a:p>
            <a:pPr marL="304165" indent="-304165">
              <a:lnSpc>
                <a:spcPct val="150000"/>
              </a:lnSpc>
              <a:buAutoNum type="arabicPeriod"/>
            </a:pPr>
            <a:endParaRPr lang="en-US" sz="1600" dirty="0">
              <a:latin typeface="Verdan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Verdana"/>
                <a:ea typeface="Verdana"/>
                <a:cs typeface="Calibri"/>
              </a:rPr>
              <a:t>Note :- user is able to create Multiple Workplans under level 0 Header workplan.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8A19814-D7EA-3BA5-B82B-3FB67923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4" y="403006"/>
            <a:ext cx="9602285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Verdana"/>
                <a:ea typeface="Verdana"/>
              </a:rPr>
              <a:t>Creation Of Process Step - level 1 (Workplan)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FEFF0-67A2-7E6A-72EE-FF16574894A5}"/>
              </a:ext>
            </a:extLst>
          </p:cNvPr>
          <p:cNvGrpSpPr/>
          <p:nvPr/>
        </p:nvGrpSpPr>
        <p:grpSpPr>
          <a:xfrm>
            <a:off x="5738546" y="945543"/>
            <a:ext cx="6086475" cy="1043356"/>
            <a:chOff x="5738546" y="1425767"/>
            <a:chExt cx="6086475" cy="1043356"/>
          </a:xfrm>
        </p:grpSpPr>
        <p:pic>
          <p:nvPicPr>
            <p:cNvPr id="8" name="Picture 7" descr="A white rectangular box with black text&#10;&#10;Description automatically generated">
              <a:extLst>
                <a:ext uri="{FF2B5EF4-FFF2-40B4-BE49-F238E27FC236}">
                  <a16:creationId xmlns:a16="http://schemas.microsoft.com/office/drawing/2014/main" id="{E16F83B6-7FB1-9616-EA35-EBEF17E8B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8546" y="1592823"/>
              <a:ext cx="6086475" cy="8763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48FD44-D07B-DF96-52AE-8FFCB8F32990}"/>
                </a:ext>
              </a:extLst>
            </p:cNvPr>
            <p:cNvSpPr/>
            <p:nvPr/>
          </p:nvSpPr>
          <p:spPr>
            <a:xfrm>
              <a:off x="8934802" y="1425767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E4D8A0-C9AB-35B4-9EF5-6B3E8477FB3A}"/>
                </a:ext>
              </a:extLst>
            </p:cNvPr>
            <p:cNvSpPr/>
            <p:nvPr/>
          </p:nvSpPr>
          <p:spPr>
            <a:xfrm>
              <a:off x="11036059" y="169654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9FFDCB-3A5A-80E8-3A5C-AB8A6D10EB32}"/>
              </a:ext>
            </a:extLst>
          </p:cNvPr>
          <p:cNvGrpSpPr/>
          <p:nvPr/>
        </p:nvGrpSpPr>
        <p:grpSpPr>
          <a:xfrm>
            <a:off x="6453456" y="2040815"/>
            <a:ext cx="4361881" cy="3331590"/>
            <a:chOff x="5546459" y="2242458"/>
            <a:chExt cx="4361881" cy="3331590"/>
          </a:xfrm>
        </p:grpSpPr>
        <p:pic>
          <p:nvPicPr>
            <p:cNvPr id="12" name="Picture 11" descr="A screenshot of a work plan&#10;&#10;Description automatically generated">
              <a:extLst>
                <a:ext uri="{FF2B5EF4-FFF2-40B4-BE49-F238E27FC236}">
                  <a16:creationId xmlns:a16="http://schemas.microsoft.com/office/drawing/2014/main" id="{ACC92BF3-8910-ED2F-B3C8-E733E4CB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8546" y="2382993"/>
              <a:ext cx="4169794" cy="31910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83F237-A65E-D817-DAE9-1467A3935996}"/>
                </a:ext>
              </a:extLst>
            </p:cNvPr>
            <p:cNvSpPr/>
            <p:nvPr/>
          </p:nvSpPr>
          <p:spPr>
            <a:xfrm>
              <a:off x="5546459" y="4192676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5A3D81-5BE4-C7EC-E3F5-57E849133DB4}"/>
                </a:ext>
              </a:extLst>
            </p:cNvPr>
            <p:cNvSpPr/>
            <p:nvPr/>
          </p:nvSpPr>
          <p:spPr>
            <a:xfrm>
              <a:off x="7033563" y="2242458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5252FA-74EF-9398-0DE7-1B2C284E7AE1}"/>
              </a:ext>
            </a:extLst>
          </p:cNvPr>
          <p:cNvGrpSpPr/>
          <p:nvPr/>
        </p:nvGrpSpPr>
        <p:grpSpPr>
          <a:xfrm>
            <a:off x="6604041" y="5564856"/>
            <a:ext cx="4355484" cy="1121946"/>
            <a:chOff x="6604041" y="5564856"/>
            <a:chExt cx="4355484" cy="1121946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15CE9A7-7FD8-B9D2-FF9A-1C9373ED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041" y="5564856"/>
              <a:ext cx="4355484" cy="112194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B17F8F-7A07-2917-F835-7BFC77CD7ED6}"/>
                </a:ext>
              </a:extLst>
            </p:cNvPr>
            <p:cNvSpPr/>
            <p:nvPr/>
          </p:nvSpPr>
          <p:spPr>
            <a:xfrm>
              <a:off x="8781783" y="6087131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612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040C03-6346-8DE9-D7A1-E818E8D7AC6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1247" r="11247"/>
          <a:stretch/>
        </p:blipFill>
        <p:spPr>
          <a:xfrm>
            <a:off x="5800275" y="711679"/>
            <a:ext cx="3351902" cy="29761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0751" y="1929421"/>
            <a:ext cx="5371002" cy="43671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Verdana"/>
                <a:ea typeface="Calibri"/>
                <a:cs typeface="Calibri"/>
              </a:rPr>
              <a:t>Navigates to below Path in IP Classify &amp; Reuse app</a:t>
            </a:r>
          </a:p>
          <a:p>
            <a:pPr marL="0" indent="0">
              <a:buNone/>
            </a:pPr>
            <a:r>
              <a:rPr lang="en-US" sz="1600" dirty="0">
                <a:latin typeface="Verdana"/>
                <a:ea typeface="Calibri"/>
                <a:cs typeface="Calibri"/>
              </a:rPr>
              <a:t>Material Library &gt; Output Material 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Drag and Drop Continuous Manufactured Material under Output Material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User added </a:t>
            </a:r>
            <a:r>
              <a:rPr lang="en-US" sz="1600" dirty="0">
                <a:latin typeface="Verdana"/>
                <a:ea typeface="Verdana"/>
                <a:cs typeface="Calibri"/>
              </a:rPr>
              <a:t>Continuous Manufactured Material</a:t>
            </a:r>
            <a:r>
              <a:rPr lang="en-US" sz="1600" dirty="0">
                <a:latin typeface="Verdana"/>
                <a:ea typeface="Calibri"/>
                <a:cs typeface="Calibri"/>
              </a:rPr>
              <a:t> in Output Material</a:t>
            </a:r>
          </a:p>
          <a:p>
            <a:pPr>
              <a:buAutoNum type="arabicPeriod"/>
            </a:pPr>
            <a:endParaRPr lang="en-US" sz="1600">
              <a:latin typeface="Verdan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18" y="581004"/>
            <a:ext cx="5371001" cy="748247"/>
          </a:xfrm>
        </p:spPr>
        <p:txBody>
          <a:bodyPr vert="horz" lIns="0" tIns="0" rIns="0" bIns="0" rtlCol="0" anchor="t">
            <a:normAutofit/>
          </a:bodyPr>
          <a:lstStyle/>
          <a:p>
            <a:pPr defTabSz="554074"/>
            <a:r>
              <a:rPr lang="en-US" sz="2400" b="1">
                <a:latin typeface="Verdana"/>
                <a:ea typeface="Verdana"/>
                <a:cs typeface="+mn-cs"/>
              </a:rPr>
              <a:t>Add Continuous Manufactured Material in Output Material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5F52BE0-6CF2-8EA8-E957-9F5CA1B6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479" y="721024"/>
            <a:ext cx="3038475" cy="29718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47F2108-0B9F-2856-CE88-3BA01153D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03" y="3874158"/>
            <a:ext cx="6522109" cy="27040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74CF9D9-B3BA-C408-BAF9-82A57E5392FC}"/>
              </a:ext>
            </a:extLst>
          </p:cNvPr>
          <p:cNvSpPr/>
          <p:nvPr/>
        </p:nvSpPr>
        <p:spPr>
          <a:xfrm>
            <a:off x="6743989" y="72108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741BA0-2A0B-8C6F-DBAD-08D4EF92750A}"/>
              </a:ext>
            </a:extLst>
          </p:cNvPr>
          <p:cNvSpPr/>
          <p:nvPr/>
        </p:nvSpPr>
        <p:spPr>
          <a:xfrm>
            <a:off x="11195219" y="146295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55AEB6-426C-FEFA-3C19-69910E1E8A33}"/>
              </a:ext>
            </a:extLst>
          </p:cNvPr>
          <p:cNvSpPr/>
          <p:nvPr/>
        </p:nvSpPr>
        <p:spPr>
          <a:xfrm>
            <a:off x="9377920" y="549724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75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265" y="1709768"/>
            <a:ext cx="4851400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‘Output Material’ in material library classification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Material , right mouse click  and select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Verify Output Material Attributes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>
              <a:latin typeface="Verdana"/>
              <a:ea typeface="Verdana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DE59259-705B-9376-C028-33CE29AD2D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89834" cy="8791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defTabSz="554074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Verdana"/>
                <a:ea typeface="Verdana"/>
              </a:defRPr>
            </a:lvl1pPr>
          </a:lstStyle>
          <a:p>
            <a:r>
              <a:rPr lang="en-US"/>
              <a:t>Verify Output Material Attributes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8C1BD-CC48-11E2-990A-A0FF3B30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39" y="590453"/>
            <a:ext cx="6680543" cy="33085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3B9E6-294C-C86F-C90F-453C4090FC76}"/>
              </a:ext>
            </a:extLst>
          </p:cNvPr>
          <p:cNvSpPr/>
          <p:nvPr/>
        </p:nvSpPr>
        <p:spPr>
          <a:xfrm>
            <a:off x="6821001" y="271706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84E18F-40EE-383E-5122-41B168337BDC}"/>
              </a:ext>
            </a:extLst>
          </p:cNvPr>
          <p:cNvSpPr/>
          <p:nvPr/>
        </p:nvSpPr>
        <p:spPr>
          <a:xfrm>
            <a:off x="11459464" y="215494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98D24-E55E-4F99-BE65-4B8A3E7D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79" y="3359619"/>
            <a:ext cx="5408021" cy="349831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A116162-488A-CF54-8F58-704EA0184C79}"/>
              </a:ext>
            </a:extLst>
          </p:cNvPr>
          <p:cNvSpPr/>
          <p:nvPr/>
        </p:nvSpPr>
        <p:spPr>
          <a:xfrm>
            <a:off x="8270210" y="609545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CAE41C-7249-5779-E15E-34BF71CA8F6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349" b="349"/>
          <a:stretch/>
        </p:blipFill>
        <p:spPr>
          <a:xfrm>
            <a:off x="5755616" y="243157"/>
            <a:ext cx="3009900" cy="34099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3664" y="692969"/>
            <a:ext cx="5371001" cy="42952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latin typeface="Verdana"/>
                <a:ea typeface="Verdana"/>
                <a:cs typeface="Calibri"/>
              </a:rPr>
              <a:t>Navigates to below Path in IP Classify &amp; Reuse app</a:t>
            </a:r>
          </a:p>
          <a:p>
            <a:r>
              <a:rPr lang="en-US" sz="1600" dirty="0">
                <a:latin typeface="Verdana"/>
                <a:ea typeface="Verdana"/>
                <a:cs typeface="Calibri"/>
              </a:rPr>
              <a:t>Material Library &gt; Sample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Drag and Drop Material Continuous Manufactured Material under Sample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User added Material Continuous Manufactured Material in Sample</a:t>
            </a:r>
          </a:p>
          <a:p>
            <a:pPr marL="342900" indent="-342900">
              <a:buAutoNum type="arabicPeriod"/>
            </a:pPr>
            <a:endParaRPr lang="en-US" sz="1600">
              <a:latin typeface="Verdan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 classification by Rm (platform)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97" y="20288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/>
                <a:ea typeface="Calibri Light"/>
                <a:cs typeface="Calibri Light"/>
              </a:rPr>
              <a:t>Add Material in Sample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33DF75-A186-EBA6-A43D-1C374F84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174" y="387740"/>
            <a:ext cx="2857500" cy="21431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B88F701-0FB6-2574-D5F0-C6D50068D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70" y="2984020"/>
            <a:ext cx="4210050" cy="3276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0E61F5-1E70-44B7-264B-4A9F2CF1BD76}"/>
              </a:ext>
            </a:extLst>
          </p:cNvPr>
          <p:cNvSpPr/>
          <p:nvPr/>
        </p:nvSpPr>
        <p:spPr>
          <a:xfrm>
            <a:off x="5260245" y="47379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A6534C-70BF-080B-9BFF-8413CE98E2F6}"/>
              </a:ext>
            </a:extLst>
          </p:cNvPr>
          <p:cNvSpPr/>
          <p:nvPr/>
        </p:nvSpPr>
        <p:spPr>
          <a:xfrm>
            <a:off x="10804155" y="69808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F298F3-C562-4EA8-5DE8-5FAC658040D4}"/>
              </a:ext>
            </a:extLst>
          </p:cNvPr>
          <p:cNvSpPr/>
          <p:nvPr/>
        </p:nvSpPr>
        <p:spPr>
          <a:xfrm>
            <a:off x="11085951" y="365406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1DB98-D8BE-CACD-FFB7-5E4C3357732C}"/>
              </a:ext>
            </a:extLst>
          </p:cNvPr>
          <p:cNvSpPr/>
          <p:nvPr/>
        </p:nvSpPr>
        <p:spPr>
          <a:xfrm>
            <a:off x="5937515" y="3895594"/>
            <a:ext cx="1495245" cy="460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IIEPLM-2364</a:t>
            </a:r>
          </a:p>
        </p:txBody>
      </p:sp>
    </p:spTree>
    <p:extLst>
      <p:ext uri="{BB962C8B-B14F-4D97-AF65-F5344CB8AC3E}">
        <p14:creationId xmlns:p14="http://schemas.microsoft.com/office/powerpoint/2010/main" val="379716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0038" y="1278447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Click on ‘Sample’ in material library classification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Select Material , right mouse click  and select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Verdana"/>
                <a:ea typeface="Verdana"/>
                <a:cs typeface="Calibri"/>
              </a:rPr>
              <a:t>Verify Sample Attributes</a:t>
            </a:r>
          </a:p>
          <a:p>
            <a:pPr marL="457200" indent="-457200">
              <a:buAutoNum type="arabicPeriod"/>
            </a:pPr>
            <a:endParaRPr lang="en-US" sz="1600" dirty="0">
              <a:cs typeface="Calibri"/>
            </a:endParaRPr>
          </a:p>
          <a:p>
            <a:pPr marL="457200" indent="-457200">
              <a:buAutoNum type="arabicPeriod"/>
            </a:pP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Materials should be added to Material classification by Rm (platform)</a:t>
            </a:r>
            <a:endParaRPr lang="en-US" sz="1600">
              <a:cs typeface="Calibri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DE59259-705B-9376-C028-33CE29AD2DB2}"/>
              </a:ext>
            </a:extLst>
          </p:cNvPr>
          <p:cNvSpPr txBox="1">
            <a:spLocks/>
          </p:cNvSpPr>
          <p:nvPr/>
        </p:nvSpPr>
        <p:spPr>
          <a:xfrm>
            <a:off x="115019" y="398509"/>
            <a:ext cx="5603599" cy="8791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defTabSz="554074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Verdana"/>
                <a:ea typeface="Verdana"/>
              </a:defRPr>
            </a:lvl1pPr>
          </a:lstStyle>
          <a:p>
            <a:r>
              <a:rPr lang="en-US"/>
              <a:t>Verify Sample Attributes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2EF61-76A7-CB2F-23FB-65379006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01" y="117872"/>
            <a:ext cx="6610690" cy="322596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3B9E6-294C-C86F-C90F-453C4090FC76}"/>
              </a:ext>
            </a:extLst>
          </p:cNvPr>
          <p:cNvSpPr/>
          <p:nvPr/>
        </p:nvSpPr>
        <p:spPr>
          <a:xfrm>
            <a:off x="7185067" y="287823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84E18F-40EE-383E-5122-41B168337BDC}"/>
              </a:ext>
            </a:extLst>
          </p:cNvPr>
          <p:cNvSpPr/>
          <p:nvPr/>
        </p:nvSpPr>
        <p:spPr>
          <a:xfrm>
            <a:off x="10192461" y="277907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695B6-7192-E1CB-3513-E5793F60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81" y="3383574"/>
            <a:ext cx="5032319" cy="34160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BB95FE-C6A7-B702-B345-4FDC8E35CFAC}"/>
              </a:ext>
            </a:extLst>
          </p:cNvPr>
          <p:cNvSpPr/>
          <p:nvPr/>
        </p:nvSpPr>
        <p:spPr>
          <a:xfrm>
            <a:off x="8270210" y="600122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CB489F-A79C-AD0E-362F-1258C709638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2702" r="12702"/>
          <a:stretch/>
        </p:blipFill>
        <p:spPr>
          <a:xfrm>
            <a:off x="5307582" y="285571"/>
            <a:ext cx="3402762" cy="28506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1996" y="1555610"/>
            <a:ext cx="4321454" cy="4151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Go to 3dspace click on Compass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Select Manufacturing Items Engineer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Select Manufacturing Items Management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Click on Restore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Manufacturing items Page is </a:t>
            </a:r>
          </a:p>
          <a:p>
            <a:pPr marL="0" indent="0">
              <a:buNone/>
            </a:pPr>
            <a:r>
              <a:rPr lang="en-US" sz="1600" dirty="0">
                <a:latin typeface="Verdana"/>
                <a:ea typeface="Calibri"/>
                <a:cs typeface="Calibri"/>
              </a:rPr>
              <a:t>     Opened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600" dirty="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dirty="0">
                <a:latin typeface="Verdana"/>
                <a:ea typeface="Calibri"/>
                <a:cs typeface="Calibri" panose="020F0502020204030204"/>
              </a:rPr>
              <a:t>Note:- </a:t>
            </a:r>
            <a:r>
              <a:rPr lang="en-US" sz="1600" err="1">
                <a:latin typeface="Verdana"/>
                <a:ea typeface="Calibri"/>
                <a:cs typeface="Calibri" panose="020F0502020204030204"/>
              </a:rPr>
              <a:t>Mfg.items</a:t>
            </a:r>
            <a:r>
              <a:rPr lang="en-US" sz="1600" dirty="0">
                <a:latin typeface="Verdana"/>
                <a:ea typeface="Calibri"/>
                <a:cs typeface="Calibri" panose="020F0502020204030204"/>
              </a:rPr>
              <a:t> is </a:t>
            </a:r>
            <a:r>
              <a:rPr lang="en-US" sz="1600" err="1">
                <a:latin typeface="Verdana"/>
                <a:ea typeface="Calibri"/>
                <a:cs typeface="Calibri" panose="020F0502020204030204"/>
              </a:rPr>
              <a:t>accessd</a:t>
            </a:r>
            <a:r>
              <a:rPr lang="en-US" sz="1600" dirty="0">
                <a:latin typeface="Verdana"/>
                <a:ea typeface="Calibri"/>
                <a:cs typeface="Calibri" panose="020F0502020204030204"/>
              </a:rPr>
              <a:t> </a:t>
            </a:r>
            <a:r>
              <a:rPr lang="en-US" sz="1600">
                <a:latin typeface="Verdana"/>
                <a:ea typeface="Calibri"/>
                <a:cs typeface="Calibri" panose="020F0502020204030204"/>
              </a:rPr>
              <a:t>by Material Manager</a:t>
            </a:r>
            <a:endParaRPr lang="en-US" sz="1600">
              <a:ea typeface="Calibri"/>
              <a:cs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3" y="480363"/>
            <a:ext cx="5371001" cy="7482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latin typeface="Verdana"/>
                <a:ea typeface="Verdana"/>
                <a:cs typeface="Calibri Light"/>
              </a:rPr>
              <a:t>Create Continuous Provided Material In Manufacturing Items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33BB4B-E678-54EA-F5E2-1E0FC7581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019" y="702423"/>
            <a:ext cx="4273849" cy="1700662"/>
          </a:xfrm>
          <a:prstGeom prst="rect">
            <a:avLst/>
          </a:prstGeom>
        </p:spPr>
      </p:pic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D169ABC-491A-759F-57BB-6AF4F8ADC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428" y="3137141"/>
            <a:ext cx="3415521" cy="335855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37FF749-0F97-E133-693C-531248D2A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06" y="3639146"/>
            <a:ext cx="4385094" cy="25989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4630DF-68C5-2068-4368-D28B1BD158DB}"/>
              </a:ext>
            </a:extLst>
          </p:cNvPr>
          <p:cNvSpPr/>
          <p:nvPr/>
        </p:nvSpPr>
        <p:spPr>
          <a:xfrm>
            <a:off x="5935981" y="24375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65ABF7-E274-E374-907D-B18A20DAB8FD}"/>
              </a:ext>
            </a:extLst>
          </p:cNvPr>
          <p:cNvSpPr/>
          <p:nvPr/>
        </p:nvSpPr>
        <p:spPr>
          <a:xfrm>
            <a:off x="10329701" y="100000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F9D889-2498-07EE-F002-35D9E0C79764}"/>
              </a:ext>
            </a:extLst>
          </p:cNvPr>
          <p:cNvSpPr/>
          <p:nvPr/>
        </p:nvSpPr>
        <p:spPr>
          <a:xfrm>
            <a:off x="5033082" y="481863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5564D5-13EA-D61A-D734-ED32E08B6C4F}"/>
              </a:ext>
            </a:extLst>
          </p:cNvPr>
          <p:cNvSpPr/>
          <p:nvPr/>
        </p:nvSpPr>
        <p:spPr>
          <a:xfrm>
            <a:off x="10605746" y="363393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6C71CF-C85A-A321-571B-C722DD9B4C6C}"/>
              </a:ext>
            </a:extLst>
          </p:cNvPr>
          <p:cNvSpPr/>
          <p:nvPr/>
        </p:nvSpPr>
        <p:spPr>
          <a:xfrm>
            <a:off x="7255821" y="2167447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1818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F0DEEF-358F-A7C6-1AD8-DBEDD8D848F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4256" r="14256"/>
          <a:stretch/>
        </p:blipFill>
        <p:spPr>
          <a:xfrm>
            <a:off x="5302191" y="715993"/>
            <a:ext cx="3413545" cy="269431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2904" y="2004142"/>
            <a:ext cx="4853417" cy="4022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6.  Go to Authoring and select create Continuous Provided Material </a:t>
            </a:r>
            <a:endParaRPr lang="en-US" sz="2000">
              <a:latin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7.  Create Continuous Provided Material dialog box opens, edit the title and click on Create and Close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8.  Continuous Provided Material is Created in Manufacturing Items Tab.</a:t>
            </a:r>
          </a:p>
          <a:p>
            <a:pPr marL="0" indent="0">
              <a:buNone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Verdana"/>
                <a:ea typeface="Verdana"/>
                <a:cs typeface="Calibri"/>
              </a:rPr>
              <a:t>Note:- RawMaterial is added by Recipe Manager (site, Master) 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76" y="488830"/>
            <a:ext cx="5175282" cy="10839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latin typeface="Verdana"/>
                <a:ea typeface="Calibri Light"/>
                <a:cs typeface="Calibri Light"/>
              </a:rPr>
              <a:t>Create Continuous Provided Material In Manufacturing Items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F0243D9-CC25-5F19-42E5-AF7EB58E2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420" y="583362"/>
            <a:ext cx="3177577" cy="28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21F0146-C080-F125-3731-03C1D81AC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889" y="3904890"/>
            <a:ext cx="6486525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270F59-3DEB-1EFD-D230-E70D5D751593}"/>
              </a:ext>
            </a:extLst>
          </p:cNvPr>
          <p:cNvSpPr/>
          <p:nvPr/>
        </p:nvSpPr>
        <p:spPr>
          <a:xfrm>
            <a:off x="8218537" y="221365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CB174-4224-3744-BE30-D09F92C8C2EE}"/>
              </a:ext>
            </a:extLst>
          </p:cNvPr>
          <p:cNvSpPr/>
          <p:nvPr/>
        </p:nvSpPr>
        <p:spPr>
          <a:xfrm>
            <a:off x="10904796" y="25238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5226C1-0CD1-F860-2003-49D5FE1AD5B7}"/>
              </a:ext>
            </a:extLst>
          </p:cNvPr>
          <p:cNvSpPr/>
          <p:nvPr/>
        </p:nvSpPr>
        <p:spPr>
          <a:xfrm>
            <a:off x="4922736" y="420864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702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8C1446-B07A-9A5F-9F02-8D4E67CE476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1451" b="1451"/>
          <a:stretch/>
        </p:blipFill>
        <p:spPr>
          <a:xfrm>
            <a:off x="5606271" y="448573"/>
            <a:ext cx="3294212" cy="35167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F514B-E39C-E054-0501-B5FE791296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5529" y="1711954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Verdana"/>
                <a:ea typeface="Calibri"/>
                <a:cs typeface="Calibri"/>
              </a:rPr>
              <a:t>Navigates to below Path in IP Classify &amp; Reuse</a:t>
            </a:r>
          </a:p>
          <a:p>
            <a:r>
              <a:rPr lang="en-US" sz="1600" dirty="0">
                <a:latin typeface="Verdana"/>
                <a:ea typeface="Calibri"/>
                <a:cs typeface="Calibri"/>
              </a:rPr>
              <a:t>Material Library &gt; Raw Material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Drag and Drop continuous Provided  Material  under Raw Material</a:t>
            </a:r>
          </a:p>
          <a:p>
            <a:pPr marL="457200" indent="-457200">
              <a:buAutoNum type="arabicPeriod"/>
            </a:pPr>
            <a:r>
              <a:rPr lang="en-US" sz="1600" dirty="0">
                <a:latin typeface="Verdana"/>
                <a:ea typeface="Calibri"/>
                <a:cs typeface="Calibri"/>
              </a:rPr>
              <a:t>User added Continuous Provided Material</a:t>
            </a:r>
          </a:p>
          <a:p>
            <a:pPr marL="457200" indent="-457200">
              <a:buAutoNum type="arabicPeriod"/>
            </a:pPr>
            <a:endParaRPr lang="en-US" sz="1600" dirty="0">
              <a:latin typeface="Verdana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1600">
              <a:latin typeface="Verdan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latin typeface="Verdana"/>
                <a:ea typeface="Verdana"/>
                <a:cs typeface="Calibri"/>
              </a:rPr>
              <a:t>Note:- </a:t>
            </a:r>
            <a:r>
              <a:rPr lang="en-US" sz="1600" err="1">
                <a:latin typeface="Verdana"/>
                <a:ea typeface="Verdana"/>
                <a:cs typeface="Calibri"/>
              </a:rPr>
              <a:t>RawMaterial</a:t>
            </a:r>
            <a:r>
              <a:rPr lang="en-US" sz="1600" dirty="0">
                <a:latin typeface="Verdana"/>
                <a:ea typeface="Verdana"/>
                <a:cs typeface="Calibri"/>
              </a:rPr>
              <a:t> is added </a:t>
            </a:r>
            <a:r>
              <a:rPr lang="en-US" sz="1600">
                <a:latin typeface="Verdana"/>
                <a:ea typeface="Verdana"/>
                <a:cs typeface="Calibri"/>
              </a:rPr>
              <a:t>by user </a:t>
            </a:r>
            <a:r>
              <a:rPr lang="en-US" sz="1600" dirty="0">
                <a:latin typeface="Verdana"/>
                <a:ea typeface="Verdana"/>
                <a:cs typeface="Calibri"/>
              </a:rPr>
              <a:t> </a:t>
            </a:r>
            <a:r>
              <a:rPr lang="en-US" sz="1600">
                <a:latin typeface="Verdana"/>
                <a:ea typeface="Verdana"/>
                <a:cs typeface="Calibri"/>
              </a:rPr>
              <a:t>Material Manager</a:t>
            </a:r>
            <a:endParaRPr lang="en-US" sz="1600">
              <a:cs typeface="Calibri"/>
            </a:endParaRPr>
          </a:p>
          <a:p>
            <a:pPr marL="342900" indent="-342900">
              <a:buAutoNum type="arabicPeriod"/>
            </a:pPr>
            <a:endParaRPr lang="en-US" sz="1600" dirty="0">
              <a:latin typeface="Verdana"/>
              <a:ea typeface="Calibri"/>
              <a:cs typeface="Calibri"/>
            </a:endParaRPr>
          </a:p>
          <a:p>
            <a:endParaRPr lang="en-US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335CAB-B9EE-33D2-9911-6EE37C4C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38" y="560717"/>
            <a:ext cx="5371001" cy="748247"/>
          </a:xfrm>
        </p:spPr>
        <p:txBody>
          <a:bodyPr>
            <a:normAutofit fontScale="90000"/>
          </a:bodyPr>
          <a:lstStyle/>
          <a:p>
            <a:r>
              <a:rPr lang="en-US" sz="2400" b="1">
                <a:latin typeface="Verdana"/>
                <a:ea typeface="Calibri Light"/>
                <a:cs typeface="Calibri Light"/>
              </a:rPr>
              <a:t>Navigate to Material Library Add Material in Raw Material</a:t>
            </a:r>
            <a:endParaRPr lang="en-US" sz="2400" b="1">
              <a:latin typeface="Verdana"/>
              <a:ea typeface="Verdana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F67F70-7EDE-3DA4-6F08-F75A2182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750" y="3964197"/>
            <a:ext cx="5200650" cy="25527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2F32573-8535-DF0B-9286-82C229437754}"/>
              </a:ext>
            </a:extLst>
          </p:cNvPr>
          <p:cNvSpPr/>
          <p:nvPr/>
        </p:nvSpPr>
        <p:spPr>
          <a:xfrm>
            <a:off x="7675641" y="297545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52FC32-1CF7-D7D7-CD8C-271FD1E15887}"/>
              </a:ext>
            </a:extLst>
          </p:cNvPr>
          <p:cNvSpPr/>
          <p:nvPr/>
        </p:nvSpPr>
        <p:spPr>
          <a:xfrm>
            <a:off x="8748191" y="409113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3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02211C0-D05E-7BDB-D6C4-B650B4BE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321" y="1464154"/>
            <a:ext cx="3489924" cy="17443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F5B06B9-F4EB-B8D4-9C6D-88C7598ED493}"/>
              </a:ext>
            </a:extLst>
          </p:cNvPr>
          <p:cNvSpPr/>
          <p:nvPr/>
        </p:nvSpPr>
        <p:spPr>
          <a:xfrm>
            <a:off x="10976681" y="148883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720A4-6382-D164-A35F-065B6EC783DD}"/>
              </a:ext>
            </a:extLst>
          </p:cNvPr>
          <p:cNvSpPr/>
          <p:nvPr/>
        </p:nvSpPr>
        <p:spPr>
          <a:xfrm>
            <a:off x="9711069" y="318977"/>
            <a:ext cx="1653396" cy="474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IIEPLM-2353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80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0038" y="2658673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Click on ‘Raw Material’ in material library classification</a:t>
            </a: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Material , right mouse click  and select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Verify Raw Material Attributes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DE59259-705B-9376-C028-33CE29AD2DB2}"/>
              </a:ext>
            </a:extLst>
          </p:cNvPr>
          <p:cNvSpPr txBox="1">
            <a:spLocks/>
          </p:cNvSpPr>
          <p:nvPr/>
        </p:nvSpPr>
        <p:spPr>
          <a:xfrm>
            <a:off x="115019" y="632604"/>
            <a:ext cx="5603599" cy="8791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defTabSz="554074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Verdana"/>
                <a:ea typeface="Verdana"/>
              </a:defRPr>
            </a:lvl1pPr>
          </a:lstStyle>
          <a:p>
            <a:r>
              <a:rPr lang="en-US"/>
              <a:t>Verify Raw Material Attributes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DD01D-6E10-2FBA-AAE5-C741862F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99" y="201451"/>
            <a:ext cx="6375728" cy="318151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3B9E6-294C-C86F-C90F-453C4090FC76}"/>
              </a:ext>
            </a:extLst>
          </p:cNvPr>
          <p:cNvSpPr/>
          <p:nvPr/>
        </p:nvSpPr>
        <p:spPr>
          <a:xfrm>
            <a:off x="7348489" y="270412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84E18F-40EE-383E-5122-41B168337BDC}"/>
              </a:ext>
            </a:extLst>
          </p:cNvPr>
          <p:cNvSpPr/>
          <p:nvPr/>
        </p:nvSpPr>
        <p:spPr>
          <a:xfrm>
            <a:off x="10425059" y="162439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014431-B616-E8ED-A71B-133D894F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783" y="2737328"/>
            <a:ext cx="4269142" cy="413716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BB95FE-C6A7-B702-B345-4FDC8E35CFAC}"/>
              </a:ext>
            </a:extLst>
          </p:cNvPr>
          <p:cNvSpPr/>
          <p:nvPr/>
        </p:nvSpPr>
        <p:spPr>
          <a:xfrm>
            <a:off x="8791463" y="489592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8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941" y="1986349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Recipe Structure</a:t>
            </a:r>
            <a:endParaRPr lang="en-US" sz="16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Go to Lifecycle And select Duplicate option From bottom</a:t>
            </a: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Duplicate Dialog Box opens</a:t>
            </a: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Advanced Duplicate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4" y="474453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Duplicate Recipe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E4C12-7F58-E135-6690-BE5D043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695" y="136654"/>
            <a:ext cx="3267531" cy="1895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53088F-3470-7B65-0ED0-ACD61147C149}"/>
              </a:ext>
            </a:extLst>
          </p:cNvPr>
          <p:cNvSpPr/>
          <p:nvPr/>
        </p:nvSpPr>
        <p:spPr>
          <a:xfrm>
            <a:off x="5457924" y="108452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35FEC-8C79-861E-BD33-4249BAD05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378" y="569038"/>
            <a:ext cx="3019846" cy="16099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86BAF09-8091-B365-C38D-0F63C0B00AA5}"/>
              </a:ext>
            </a:extLst>
          </p:cNvPr>
          <p:cNvSpPr/>
          <p:nvPr/>
        </p:nvSpPr>
        <p:spPr>
          <a:xfrm>
            <a:off x="10445607" y="85172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C58CCE-3CD6-5026-8FDB-181D9310E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148" y="2265194"/>
            <a:ext cx="5371000" cy="232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04C4139-F1D5-6B96-C44B-4D4782A112BF}"/>
              </a:ext>
            </a:extLst>
          </p:cNvPr>
          <p:cNvSpPr/>
          <p:nvPr/>
        </p:nvSpPr>
        <p:spPr>
          <a:xfrm>
            <a:off x="7390125" y="213675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0A8F8D-4AA5-8AEA-ED11-97A14ACBA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48" y="4801790"/>
            <a:ext cx="5849166" cy="1943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D0F7927-F507-03D1-865F-3F2096ED8C7A}"/>
              </a:ext>
            </a:extLst>
          </p:cNvPr>
          <p:cNvSpPr/>
          <p:nvPr/>
        </p:nvSpPr>
        <p:spPr>
          <a:xfrm>
            <a:off x="11360867" y="582336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5715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958654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5</a:t>
            </a: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.  Duplicate Recipe Dialog box opens</a:t>
            </a: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6.  Select all the Required options</a:t>
            </a: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7.  Click on Duplicate</a:t>
            </a: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8.  Recipe Structure is Duplicated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38" y="443309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Duplicate Recipe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C99A8-726C-1952-BC18-E08B09BD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43" y="437735"/>
            <a:ext cx="7397087" cy="3020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9E0D3-DC18-20D8-B61A-009F5515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041" y="2227535"/>
            <a:ext cx="4506627" cy="4205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D0D3653-B8CD-2C84-7361-354C2A0D528E}"/>
              </a:ext>
            </a:extLst>
          </p:cNvPr>
          <p:cNvSpPr/>
          <p:nvPr/>
        </p:nvSpPr>
        <p:spPr>
          <a:xfrm>
            <a:off x="5870813" y="43554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5D1D6E-5853-F3FE-35B6-52E41D1ED1BB}"/>
              </a:ext>
            </a:extLst>
          </p:cNvPr>
          <p:cNvSpPr/>
          <p:nvPr/>
        </p:nvSpPr>
        <p:spPr>
          <a:xfrm>
            <a:off x="6704084" y="609026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49A44E-1C15-4A06-8398-580D8E5E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195" y="3447405"/>
            <a:ext cx="3025771" cy="3410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D8DCBC6-9940-2EB2-0737-900937B5B3A1}"/>
              </a:ext>
            </a:extLst>
          </p:cNvPr>
          <p:cNvSpPr/>
          <p:nvPr/>
        </p:nvSpPr>
        <p:spPr>
          <a:xfrm>
            <a:off x="11055687" y="520820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CCE052-F9AC-560A-A05D-979332D2EC1A}"/>
              </a:ext>
            </a:extLst>
          </p:cNvPr>
          <p:cNvSpPr/>
          <p:nvPr/>
        </p:nvSpPr>
        <p:spPr>
          <a:xfrm>
            <a:off x="11460489" y="256512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6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63CE6-9548-94F5-5B74-D77858EE5C82}"/>
              </a:ext>
            </a:extLst>
          </p:cNvPr>
          <p:cNvSpPr/>
          <p:nvPr/>
        </p:nvSpPr>
        <p:spPr>
          <a:xfrm>
            <a:off x="10038428" y="18471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6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3A0227E-D73F-7CDB-64F9-92B1CBD1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Add Functional phase information to process step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BD3AF50A-8D7A-BDF1-37E7-1A143EE66FCB}"/>
              </a:ext>
            </a:extLst>
          </p:cNvPr>
          <p:cNvSpPr txBox="1"/>
          <p:nvPr/>
        </p:nvSpPr>
        <p:spPr>
          <a:xfrm>
            <a:off x="10476603" y="196693"/>
            <a:ext cx="1355505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b"/>
            <a:r>
              <a:rPr lang="en-US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IIEPLM-2058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8ED78-1078-EFA3-8F63-4822B3452D2C}"/>
              </a:ext>
            </a:extLst>
          </p:cNvPr>
          <p:cNvSpPr txBox="1"/>
          <p:nvPr/>
        </p:nvSpPr>
        <p:spPr>
          <a:xfrm>
            <a:off x="359892" y="1226478"/>
            <a:ext cx="5562606" cy="198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In the procedure view select Process step – workplan system in the process structure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Right click and select properties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In the properties window click on Edit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Scroll down and in the Functional phase attribute type the relevant  functional phase name.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DBD36E-BD5D-BA60-E39D-63755DB1675C}"/>
              </a:ext>
            </a:extLst>
          </p:cNvPr>
          <p:cNvGrpSpPr/>
          <p:nvPr/>
        </p:nvGrpSpPr>
        <p:grpSpPr>
          <a:xfrm>
            <a:off x="6649331" y="618805"/>
            <a:ext cx="3352798" cy="2810195"/>
            <a:chOff x="6269504" y="2676744"/>
            <a:chExt cx="3352798" cy="28101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984F28-937F-AFFC-A787-95AEDC77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9504" y="2676744"/>
              <a:ext cx="3352798" cy="281019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95A89D-BC8D-7F7A-3D67-32630BFEBACE}"/>
                </a:ext>
              </a:extLst>
            </p:cNvPr>
            <p:cNvSpPr/>
            <p:nvPr/>
          </p:nvSpPr>
          <p:spPr>
            <a:xfrm>
              <a:off x="6269504" y="3510632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681CF9-B638-C03E-138A-D53411F959F7}"/>
                </a:ext>
              </a:extLst>
            </p:cNvPr>
            <p:cNvSpPr/>
            <p:nvPr/>
          </p:nvSpPr>
          <p:spPr>
            <a:xfrm>
              <a:off x="8714192" y="4305195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030FE3-473E-F63E-9C7C-E979B4B72E8C}"/>
              </a:ext>
            </a:extLst>
          </p:cNvPr>
          <p:cNvGrpSpPr/>
          <p:nvPr/>
        </p:nvGrpSpPr>
        <p:grpSpPr>
          <a:xfrm>
            <a:off x="1727685" y="3495804"/>
            <a:ext cx="3491429" cy="2889751"/>
            <a:chOff x="1727685" y="3495804"/>
            <a:chExt cx="3491429" cy="28897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36DD09-3AAC-6093-6FD3-A84C821A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7685" y="3495804"/>
              <a:ext cx="3491429" cy="2889751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27F6E2-924C-FA31-E965-2AC3BD99CBCE}"/>
                </a:ext>
              </a:extLst>
            </p:cNvPr>
            <p:cNvSpPr/>
            <p:nvPr/>
          </p:nvSpPr>
          <p:spPr>
            <a:xfrm>
              <a:off x="4196118" y="4707879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1743A9-B01D-8F2D-7EA9-4D227AB8396B}"/>
              </a:ext>
            </a:extLst>
          </p:cNvPr>
          <p:cNvGrpSpPr/>
          <p:nvPr/>
        </p:nvGrpSpPr>
        <p:grpSpPr>
          <a:xfrm>
            <a:off x="6065230" y="3728603"/>
            <a:ext cx="3054880" cy="2976192"/>
            <a:chOff x="6065230" y="3728603"/>
            <a:chExt cx="3054880" cy="2976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15DA25-0C4E-45F5-D391-1C362B3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230" y="3728603"/>
              <a:ext cx="3054880" cy="2889751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EF5765-5D59-6488-DFED-F66BCCEEB98E}"/>
                </a:ext>
              </a:extLst>
            </p:cNvPr>
            <p:cNvSpPr/>
            <p:nvPr/>
          </p:nvSpPr>
          <p:spPr>
            <a:xfrm>
              <a:off x="6907395" y="6239195"/>
              <a:ext cx="549541" cy="465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342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0038" y="2103484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Material Structure</a:t>
            </a:r>
            <a:endParaRPr lang="en-US" sz="16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Go to Lifecycle And select Duplicate option From bottom</a:t>
            </a: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Duplicate Dialog Box opens</a:t>
            </a:r>
          </a:p>
          <a:p>
            <a:pPr marL="457200" indent="-457200"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Select Advanced Duplicate.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4" y="659585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Duplicate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534AD-CCC5-6F46-D8DC-ADF023D3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66" y="155942"/>
            <a:ext cx="4440492" cy="3575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61F3C-1187-0969-2DDB-8C6523016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103" y="1648405"/>
            <a:ext cx="3567437" cy="1830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8CFD8-8553-2088-1F4C-A74C7FB1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565" y="3928528"/>
            <a:ext cx="6144482" cy="2781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B2B8429-2132-6E87-6D7D-35108A7EE33E}"/>
              </a:ext>
            </a:extLst>
          </p:cNvPr>
          <p:cNvSpPr/>
          <p:nvPr/>
        </p:nvSpPr>
        <p:spPr>
          <a:xfrm>
            <a:off x="4387795" y="66574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0B535F-FF52-0C45-3620-A70A3D6821E5}"/>
              </a:ext>
            </a:extLst>
          </p:cNvPr>
          <p:cNvSpPr/>
          <p:nvPr/>
        </p:nvSpPr>
        <p:spPr>
          <a:xfrm>
            <a:off x="10097528" y="2098046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AFA0D6-31F2-DB0D-E465-30A8F2C2B08E}"/>
              </a:ext>
            </a:extLst>
          </p:cNvPr>
          <p:cNvSpPr/>
          <p:nvPr/>
        </p:nvSpPr>
        <p:spPr>
          <a:xfrm>
            <a:off x="7814253" y="4103335"/>
            <a:ext cx="549541" cy="465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060F69-26BE-D15E-ECB7-BDE63220DD23}"/>
              </a:ext>
            </a:extLst>
          </p:cNvPr>
          <p:cNvSpPr/>
          <p:nvPr/>
        </p:nvSpPr>
        <p:spPr>
          <a:xfrm>
            <a:off x="8681818" y="5330243"/>
            <a:ext cx="549541" cy="465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4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1283" y="2192829"/>
            <a:ext cx="5371001" cy="429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5</a:t>
            </a: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. Duplicate Material Dialog box opens</a:t>
            </a:r>
            <a:endParaRPr lang="en-US" sz="16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6. Select all the Required options</a:t>
            </a: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7. Click on Duplicate</a:t>
            </a:r>
          </a:p>
          <a:p>
            <a:pPr marL="0" indent="0">
              <a:buNone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8. Material Structure is Duplicated.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05" y="744334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Duplicate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CE374-5D14-9BC2-B8EE-EDD407ED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75" y="676694"/>
            <a:ext cx="4143915" cy="2176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714B4-87B4-D01D-F41B-B29FC07B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175" y="2975610"/>
            <a:ext cx="7629099" cy="350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B7770-067E-9568-0852-5AD0B4FBC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192" y="687449"/>
            <a:ext cx="3315163" cy="2191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500390E-8E8B-8A41-2DAA-4D21F6E2AC9C}"/>
              </a:ext>
            </a:extLst>
          </p:cNvPr>
          <p:cNvSpPr/>
          <p:nvPr/>
        </p:nvSpPr>
        <p:spPr>
          <a:xfrm>
            <a:off x="6087531" y="51266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AF0164-21F1-DCED-8A3E-7580068D2D4A}"/>
              </a:ext>
            </a:extLst>
          </p:cNvPr>
          <p:cNvSpPr/>
          <p:nvPr/>
        </p:nvSpPr>
        <p:spPr>
          <a:xfrm>
            <a:off x="10995736" y="342900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392013-BD68-A1DB-AD07-EB500681F704}"/>
              </a:ext>
            </a:extLst>
          </p:cNvPr>
          <p:cNvSpPr/>
          <p:nvPr/>
        </p:nvSpPr>
        <p:spPr>
          <a:xfrm>
            <a:off x="10995735" y="159872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A47218-5114-6FD1-BAC6-4D7EC4F2C11E}"/>
              </a:ext>
            </a:extLst>
          </p:cNvPr>
          <p:cNvSpPr/>
          <p:nvPr/>
        </p:nvSpPr>
        <p:spPr>
          <a:xfrm>
            <a:off x="10469825" y="614759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70470" y="1711905"/>
            <a:ext cx="4818719" cy="2491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342900">
              <a:buFont typeface="+mj-lt"/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Select Original and Duplicated Recipe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Go to Lifecycle and select Compare Option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Compare dialog box opens click on compare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Compare original &amp; duplicated </a:t>
            </a:r>
            <a:b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Recipe.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42" y="373811"/>
            <a:ext cx="3219783" cy="746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</a:rPr>
              <a:t>Compare Recipe</a:t>
            </a:r>
            <a:endParaRPr lang="en-US" sz="2400">
              <a:latin typeface="Verdana" panose="020B060403050404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A87CB72-3019-3135-EDB3-6F38FE079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75" y="746028"/>
            <a:ext cx="3719056" cy="249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46B1C4F-04A7-A953-B0D9-1CFAC6A7ABC1}"/>
              </a:ext>
            </a:extLst>
          </p:cNvPr>
          <p:cNvSpPr/>
          <p:nvPr/>
        </p:nvSpPr>
        <p:spPr>
          <a:xfrm>
            <a:off x="4472509" y="206082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4077C0-F5D9-1003-BB32-D194B2DE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160" y="1278925"/>
            <a:ext cx="3958436" cy="1668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B70F9EDB-9E1E-87CB-069C-2B008BA3704E}"/>
              </a:ext>
            </a:extLst>
          </p:cNvPr>
          <p:cNvSpPr/>
          <p:nvPr/>
        </p:nvSpPr>
        <p:spPr>
          <a:xfrm>
            <a:off x="10532018" y="236908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9E94360-416C-99A5-6AB5-1F846403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938" y="2944298"/>
            <a:ext cx="5785922" cy="1829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6102CE62-820A-5A4B-0D4E-8DE865B68D11}"/>
              </a:ext>
            </a:extLst>
          </p:cNvPr>
          <p:cNvSpPr/>
          <p:nvPr/>
        </p:nvSpPr>
        <p:spPr>
          <a:xfrm>
            <a:off x="11322319" y="405601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DEED589-E7F0-6187-8165-36C6D0EE8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509" y="4813427"/>
            <a:ext cx="7407536" cy="1829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EE7CA14-FC55-B56F-7A0E-A4FBE0589C0D}"/>
              </a:ext>
            </a:extLst>
          </p:cNvPr>
          <p:cNvSpPr/>
          <p:nvPr/>
        </p:nvSpPr>
        <p:spPr>
          <a:xfrm>
            <a:off x="8488232" y="475112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118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4415" y="1717030"/>
            <a:ext cx="4738397" cy="4338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Select Original and Duplicated Material</a:t>
            </a:r>
            <a:endParaRPr lang="en-US" sz="2000">
              <a:latin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Go to Lifecycle and select Compare Option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Compare dialog box opens click on compare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Compare original &amp; duplicated Material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35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Compare Material</a:t>
            </a:r>
            <a:endParaRPr lang="en-US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004EE-01C6-8540-7BAC-22F6B79E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16" y="126228"/>
            <a:ext cx="2934109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1D1854B-13F5-8910-E4F4-D640DA4717F0}"/>
              </a:ext>
            </a:extLst>
          </p:cNvPr>
          <p:cNvSpPr/>
          <p:nvPr/>
        </p:nvSpPr>
        <p:spPr>
          <a:xfrm>
            <a:off x="4986345" y="85172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A03F0C-ADC9-DC86-B121-71DD0F0F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092" y="444490"/>
            <a:ext cx="3267075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3E3B628-2E52-88FC-F9F9-30842BAEAC31}"/>
              </a:ext>
            </a:extLst>
          </p:cNvPr>
          <p:cNvSpPr/>
          <p:nvPr/>
        </p:nvSpPr>
        <p:spPr>
          <a:xfrm>
            <a:off x="11037856" y="149136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3C9D19-84B7-9631-71BC-C856D139D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431" y="2134172"/>
            <a:ext cx="6930884" cy="1721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021BDED-0DC7-DD88-16E7-F7B8314E9C8C}"/>
              </a:ext>
            </a:extLst>
          </p:cNvPr>
          <p:cNvSpPr/>
          <p:nvPr/>
        </p:nvSpPr>
        <p:spPr>
          <a:xfrm>
            <a:off x="11478577" y="316627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4472A47-4259-70C0-A917-13A3C7E05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184" y="4021136"/>
            <a:ext cx="7376275" cy="2659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EA56EC8-F658-1EEF-AE27-92D8B7AFD286}"/>
              </a:ext>
            </a:extLst>
          </p:cNvPr>
          <p:cNvSpPr/>
          <p:nvPr/>
        </p:nvSpPr>
        <p:spPr>
          <a:xfrm>
            <a:off x="5768433" y="385545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24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574F0-1C57-144D-1F8B-C7090287E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825634"/>
            <a:ext cx="4738397" cy="4338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Verdana"/>
                <a:cs typeface="Calibri"/>
              </a:rPr>
              <a:t>Navigate to equipment type in path Technical Library  -&gt; Process Equipment -&gt; Bioreactor</a:t>
            </a:r>
            <a:endParaRPr lang="en-US" sz="1050" dirty="0">
              <a:latin typeface="Calibri"/>
              <a:ea typeface="Verdana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Click on ‘Advance Search Within’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Select the Equipment attributes from drop down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Select match criteria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Enter/select the value and click on Search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alibri"/>
                <a:ea typeface="Calibri"/>
                <a:cs typeface="Calibri"/>
              </a:rPr>
              <a:t>Search result displays the matching criteria data</a:t>
            </a:r>
          </a:p>
          <a:p>
            <a:pPr marL="457200" indent="-457200">
              <a:buAutoNum type="arabicPeriod"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49E594-DEBF-3F38-5C1A-526D26A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35"/>
            <a:ext cx="5371001" cy="748247"/>
          </a:xfrm>
        </p:spPr>
        <p:txBody>
          <a:bodyPr>
            <a:normAutofit/>
          </a:bodyPr>
          <a:lstStyle/>
          <a:p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  <a:cs typeface="Calibri Light"/>
              </a:rPr>
              <a:t>Equipment Fit Analysis</a:t>
            </a:r>
            <a:endParaRPr lang="en-US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E701D0-9200-A467-707D-A56999CF9B5B}"/>
              </a:ext>
            </a:extLst>
          </p:cNvPr>
          <p:cNvGrpSpPr/>
          <p:nvPr/>
        </p:nvGrpSpPr>
        <p:grpSpPr>
          <a:xfrm>
            <a:off x="4738397" y="296939"/>
            <a:ext cx="3778444" cy="2794143"/>
            <a:chOff x="222753" y="3855453"/>
            <a:chExt cx="3778444" cy="27941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3388F0-A30C-828A-363E-014341DD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53" y="3855453"/>
              <a:ext cx="3778444" cy="698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05635-64AE-C205-FE86-3DE57DD64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796" y="4553989"/>
              <a:ext cx="2844946" cy="3365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72692D-F60E-FABB-F38C-BBF171BC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95" y="4890556"/>
              <a:ext cx="2857647" cy="1759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9BA3760-5C69-37A8-E78E-C42072DB83E3}"/>
              </a:ext>
            </a:extLst>
          </p:cNvPr>
          <p:cNvSpPr/>
          <p:nvPr/>
        </p:nvSpPr>
        <p:spPr>
          <a:xfrm>
            <a:off x="6532863" y="262548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1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A52F17-827A-2B51-6FE2-CCB27BE49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378" y="3147834"/>
            <a:ext cx="7427560" cy="762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4CA7317-33BD-F1DD-DAC4-FA93DE5DD686}"/>
              </a:ext>
            </a:extLst>
          </p:cNvPr>
          <p:cNvSpPr/>
          <p:nvPr/>
        </p:nvSpPr>
        <p:spPr>
          <a:xfrm>
            <a:off x="10389955" y="3677452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C8846C-CE60-9881-D72B-013676BA9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59" y="4171524"/>
            <a:ext cx="4642089" cy="1619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FDF5726-1730-59CD-95DE-C33E4A216897}"/>
              </a:ext>
            </a:extLst>
          </p:cNvPr>
          <p:cNvSpPr/>
          <p:nvPr/>
        </p:nvSpPr>
        <p:spPr>
          <a:xfrm>
            <a:off x="4359025" y="4777841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E926E-65B4-DED6-93F6-38CB8D9986C8}"/>
              </a:ext>
            </a:extLst>
          </p:cNvPr>
          <p:cNvSpPr/>
          <p:nvPr/>
        </p:nvSpPr>
        <p:spPr>
          <a:xfrm>
            <a:off x="6687613" y="4441274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4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B38139-6C8D-ACFB-AB54-560063B5D2F7}"/>
              </a:ext>
            </a:extLst>
          </p:cNvPr>
          <p:cNvSpPr/>
          <p:nvPr/>
        </p:nvSpPr>
        <p:spPr>
          <a:xfrm>
            <a:off x="7967300" y="441080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5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C97809-6251-57C5-6AD0-469CDDD6C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941" y="5726044"/>
            <a:ext cx="5276923" cy="1127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E8A0A9F-7736-1A8F-3F6B-08CD450979A0}"/>
              </a:ext>
            </a:extLst>
          </p:cNvPr>
          <p:cNvSpPr/>
          <p:nvPr/>
        </p:nvSpPr>
        <p:spPr>
          <a:xfrm>
            <a:off x="7237154" y="5971263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6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7788D-9231-5BE9-6ABC-60BFD1AC6235}"/>
              </a:ext>
            </a:extLst>
          </p:cNvPr>
          <p:cNvSpPr txBox="1"/>
          <p:nvPr/>
        </p:nvSpPr>
        <p:spPr>
          <a:xfrm>
            <a:off x="-26266" y="13282"/>
            <a:ext cx="57393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72B4D"/>
                </a:solidFill>
                <a:latin typeface="Verdana"/>
                <a:ea typeface="Verdana"/>
              </a:rPr>
              <a:t>Report Generator</a:t>
            </a:r>
            <a:endParaRPr lang="en-US" sz="2400" b="1">
              <a:latin typeface="Verdana"/>
              <a:ea typeface="Verdana"/>
            </a:endParaRPr>
          </a:p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2A6B9-B8E1-DD66-18F2-F0EBE6D2BB51}"/>
              </a:ext>
            </a:extLst>
          </p:cNvPr>
          <p:cNvSpPr txBox="1"/>
          <p:nvPr/>
        </p:nvSpPr>
        <p:spPr>
          <a:xfrm>
            <a:off x="348421" y="1075853"/>
            <a:ext cx="39289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1600">
                <a:solidFill>
                  <a:srgbClr val="172B4D"/>
                </a:solidFill>
                <a:latin typeface="Verdana"/>
                <a:ea typeface="+mn-lt"/>
                <a:cs typeface="+mn-lt"/>
              </a:rPr>
            </a:br>
            <a:endParaRPr lang="en-US" sz="1600">
              <a:latin typeface="Verdan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837AE69-9C27-C5E6-E47C-5A7B686D8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36726"/>
              </p:ext>
            </p:extLst>
          </p:nvPr>
        </p:nvGraphicFramePr>
        <p:xfrm>
          <a:off x="34119" y="550638"/>
          <a:ext cx="4551643" cy="64952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51643">
                  <a:extLst>
                    <a:ext uri="{9D8B030D-6E8A-4147-A177-3AD203B41FA5}">
                      <a16:colId xmlns:a16="http://schemas.microsoft.com/office/drawing/2014/main" val="2753636352"/>
                    </a:ext>
                  </a:extLst>
                </a:gridCol>
              </a:tblGrid>
              <a:tr h="6495269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2000" dirty="0">
                          <a:effectLst/>
                          <a:latin typeface="Calibri"/>
                        </a:rPr>
                        <a:t>Go to report generation app and click on hamburger icon and select create report option. </a:t>
                      </a:r>
                      <a:endParaRPr lang="en-US" sz="2000">
                        <a:latin typeface="Calibri"/>
                      </a:endParaRPr>
                    </a:p>
                    <a:p>
                      <a:pPr marL="342900" lvl="0" indent="-342900" algn="l">
                        <a:buAutoNum type="arabicPeriod"/>
                      </a:pPr>
                      <a:r>
                        <a:rPr lang="en-US" sz="2000" dirty="0">
                          <a:effectLst/>
                          <a:latin typeface="Calibri"/>
                        </a:rPr>
                        <a:t>Enter a Name to the report and select template and output format for the respective fields, then click on next and select the preferred header workplan and click on done.</a:t>
                      </a:r>
                    </a:p>
                    <a:p>
                      <a:pPr marL="342900" lvl="0" indent="-342900" algn="l">
                        <a:buAutoNum type="arabicPeriod"/>
                      </a:pPr>
                      <a:r>
                        <a:rPr lang="en-US" sz="2000" dirty="0">
                          <a:effectLst/>
                          <a:latin typeface="Calibri"/>
                        </a:rPr>
                        <a:t>Report gets created now click on the check box of the report and navigate to hamburger icon and click on generate.</a:t>
                      </a:r>
                      <a:endParaRPr lang="en-US" sz="2000">
                        <a:latin typeface="Calibri"/>
                      </a:endParaRPr>
                    </a:p>
                    <a:p>
                      <a:pPr marL="342900" lvl="0" indent="-342900" algn="l">
                        <a:buAutoNum type="arabicPeriod"/>
                      </a:pPr>
                      <a:r>
                        <a:rPr lang="en-US" sz="2000" dirty="0">
                          <a:effectLst/>
                          <a:latin typeface="Calibri"/>
                        </a:rPr>
                        <a:t>Report gets generated in some time, then click on the download symbol to download the report.</a:t>
                      </a:r>
                    </a:p>
                    <a:p>
                      <a:pPr marL="342900" lvl="0" indent="-342900" algn="l">
                        <a:buAutoNum type="arabicPeriod"/>
                      </a:pPr>
                      <a:r>
                        <a:rPr lang="en-US" sz="2000" dirty="0">
                          <a:effectLst/>
                          <a:latin typeface="Calibri"/>
                        </a:rPr>
                        <a:t>Report gets downloaded. </a:t>
                      </a:r>
                      <a:br>
                        <a:rPr lang="en-US" dirty="0">
                          <a:effectLst/>
                        </a:rPr>
                      </a:br>
                      <a:br>
                        <a:rPr lang="en-US" dirty="0">
                          <a:effectLst/>
                        </a:rPr>
                      </a:br>
                      <a:br>
                        <a:rPr lang="en-US" dirty="0">
                          <a:effectLst/>
                        </a:rPr>
                      </a:b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965232"/>
                  </a:ext>
                </a:extLst>
              </a:tr>
            </a:tbl>
          </a:graphicData>
        </a:graphic>
      </p:graphicFrame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A5B7E1D-132B-45A9-1134-A536C252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50" y="860277"/>
            <a:ext cx="2842785" cy="19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BA41F09-F67F-0578-6A76-B6D9A18FA2C9}"/>
              </a:ext>
            </a:extLst>
          </p:cNvPr>
          <p:cNvSpPr/>
          <p:nvPr/>
        </p:nvSpPr>
        <p:spPr>
          <a:xfrm>
            <a:off x="5163512" y="2034439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E934E6E1-F28B-B2CB-19E6-73275399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95" y="640604"/>
            <a:ext cx="1770593" cy="2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EF0D80D1-6D27-0271-30BA-A7D7ABA6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798" y="640604"/>
            <a:ext cx="1630881" cy="2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1133232-F99F-AE84-1435-028FFA2ED368}"/>
              </a:ext>
            </a:extLst>
          </p:cNvPr>
          <p:cNvSpPr/>
          <p:nvPr/>
        </p:nvSpPr>
        <p:spPr>
          <a:xfrm>
            <a:off x="9639601" y="1715375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61765F9A-5A4C-517B-7BEF-E2B72502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35" y="3429000"/>
            <a:ext cx="2555237" cy="22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C4EB898-473D-04E7-F5DD-7AF0ED03EFCD}"/>
              </a:ext>
            </a:extLst>
          </p:cNvPr>
          <p:cNvSpPr/>
          <p:nvPr/>
        </p:nvSpPr>
        <p:spPr>
          <a:xfrm>
            <a:off x="6550874" y="397971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7977F096-7130-5360-DDEB-DBFAB462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26" y="5771250"/>
            <a:ext cx="8062936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22E7916-4937-3084-E52C-BAD4EE01B3E1}"/>
              </a:ext>
            </a:extLst>
          </p:cNvPr>
          <p:cNvSpPr/>
          <p:nvPr/>
        </p:nvSpPr>
        <p:spPr>
          <a:xfrm>
            <a:off x="6258261" y="5957010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</a:p>
        </p:txBody>
      </p:sp>
      <p:pic>
        <p:nvPicPr>
          <p:cNvPr id="2060" name="Picture 12" descr="image">
            <a:extLst>
              <a:ext uri="{FF2B5EF4-FFF2-40B4-BE49-F238E27FC236}">
                <a16:creationId xmlns:a16="http://schemas.microsoft.com/office/drawing/2014/main" id="{9D17A942-44B8-AE22-6158-65A5496E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3616795"/>
            <a:ext cx="39147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E87C901-9271-25D5-20B2-4E08E9C59FBF}"/>
              </a:ext>
            </a:extLst>
          </p:cNvPr>
          <p:cNvSpPr/>
          <p:nvPr/>
        </p:nvSpPr>
        <p:spPr>
          <a:xfrm>
            <a:off x="9431248" y="3894948"/>
            <a:ext cx="549541" cy="465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026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62B935-98F2-5740-3BA7-AA992545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2" y="196693"/>
            <a:ext cx="8516822" cy="74824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703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74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111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148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85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222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260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297" algn="l" defTabSz="554074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Verdana"/>
                <a:ea typeface="Verdana"/>
              </a:rPr>
              <a:t>Modify Functional phase information in Recipe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97A8-B93A-9498-27D7-2A7AB1EECE2A}"/>
              </a:ext>
            </a:extLst>
          </p:cNvPr>
          <p:cNvSpPr txBox="1"/>
          <p:nvPr/>
        </p:nvSpPr>
        <p:spPr>
          <a:xfrm>
            <a:off x="247351" y="857017"/>
            <a:ext cx="5562606" cy="231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In the procedure view select Process step – workplan system in the process structure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Right click and select properties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In the properties window check maturity state as “IN Work”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Click on Edit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Modify the Functional phase detail.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795B7-71B9-3A7D-D003-65EEDEF5589B}"/>
              </a:ext>
            </a:extLst>
          </p:cNvPr>
          <p:cNvGrpSpPr/>
          <p:nvPr/>
        </p:nvGrpSpPr>
        <p:grpSpPr>
          <a:xfrm>
            <a:off x="7086235" y="607396"/>
            <a:ext cx="3352798" cy="2810195"/>
            <a:chOff x="6269504" y="2676744"/>
            <a:chExt cx="3352798" cy="28101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AC9596-D95F-A19B-F9EA-70AEC239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9504" y="2676744"/>
              <a:ext cx="3352798" cy="281019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B8B5-B229-DA50-375F-88DF64C84D7A}"/>
                </a:ext>
              </a:extLst>
            </p:cNvPr>
            <p:cNvSpPr/>
            <p:nvPr/>
          </p:nvSpPr>
          <p:spPr>
            <a:xfrm>
              <a:off x="6269504" y="3510632"/>
              <a:ext cx="457475" cy="3875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E606C8-E945-5475-3B1F-2D2F57F6B160}"/>
                </a:ext>
              </a:extLst>
            </p:cNvPr>
            <p:cNvSpPr/>
            <p:nvPr/>
          </p:nvSpPr>
          <p:spPr>
            <a:xfrm>
              <a:off x="8714193" y="4305195"/>
              <a:ext cx="482690" cy="4089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AB7431-25D4-082D-D6C2-E976F7798E93}"/>
              </a:ext>
            </a:extLst>
          </p:cNvPr>
          <p:cNvGrpSpPr/>
          <p:nvPr/>
        </p:nvGrpSpPr>
        <p:grpSpPr>
          <a:xfrm>
            <a:off x="3300552" y="3376501"/>
            <a:ext cx="3096773" cy="3284806"/>
            <a:chOff x="2008993" y="3167971"/>
            <a:chExt cx="3096773" cy="3284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23C7BD-6BAF-2283-036F-231A615D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0039" y="3167971"/>
              <a:ext cx="2915727" cy="3284806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10B765-13E8-3BDF-85EC-BBFCD71EA990}"/>
                </a:ext>
              </a:extLst>
            </p:cNvPr>
            <p:cNvSpPr/>
            <p:nvPr/>
          </p:nvSpPr>
          <p:spPr>
            <a:xfrm>
              <a:off x="2008993" y="5131992"/>
              <a:ext cx="362091" cy="3067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BFBFAA-D18B-79E4-F252-1154B4AEF0BC}"/>
                </a:ext>
              </a:extLst>
            </p:cNvPr>
            <p:cNvSpPr/>
            <p:nvPr/>
          </p:nvSpPr>
          <p:spPr>
            <a:xfrm>
              <a:off x="4518830" y="4236642"/>
              <a:ext cx="362091" cy="3067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F0532A5-EC6D-B765-04E6-DE598D664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50" y="3828294"/>
            <a:ext cx="2915727" cy="281342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95E3241-CCFE-853C-667F-C9F470E32CFD}"/>
              </a:ext>
            </a:extLst>
          </p:cNvPr>
          <p:cNvSpPr/>
          <p:nvPr/>
        </p:nvSpPr>
        <p:spPr>
          <a:xfrm>
            <a:off x="8430803" y="6128136"/>
            <a:ext cx="362091" cy="306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4" name="TextBox 23">
            <a:hlinkClick r:id="" action="ppaction://noaction"/>
            <a:extLst>
              <a:ext uri="{FF2B5EF4-FFF2-40B4-BE49-F238E27FC236}">
                <a16:creationId xmlns:a16="http://schemas.microsoft.com/office/drawing/2014/main" id="{0AA45851-A1EB-92EF-03AC-EB2F34DB674E}"/>
              </a:ext>
            </a:extLst>
          </p:cNvPr>
          <p:cNvSpPr txBox="1"/>
          <p:nvPr/>
        </p:nvSpPr>
        <p:spPr>
          <a:xfrm>
            <a:off x="10476603" y="196693"/>
            <a:ext cx="1355505" cy="27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b"/>
            <a:r>
              <a:rPr lang="en-US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IIEPLM-2059</a:t>
            </a:r>
          </a:p>
        </p:txBody>
      </p:sp>
    </p:spTree>
    <p:extLst>
      <p:ext uri="{BB962C8B-B14F-4D97-AF65-F5344CB8AC3E}">
        <p14:creationId xmlns:p14="http://schemas.microsoft.com/office/powerpoint/2010/main" val="401215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anofi">
  <a:themeElements>
    <a:clrScheme name="Sanofi (Optimized)">
      <a:dk1>
        <a:sysClr val="windowText" lastClr="000000"/>
      </a:dk1>
      <a:lt1>
        <a:sysClr val="window" lastClr="FFFFFF"/>
      </a:lt1>
      <a:dk2>
        <a:srgbClr val="F4F2F6"/>
      </a:dk2>
      <a:lt2>
        <a:srgbClr val="F5F5F5"/>
      </a:lt2>
      <a:accent1>
        <a:srgbClr val="23004C"/>
      </a:accent1>
      <a:accent2>
        <a:srgbClr val="7A00E6"/>
      </a:accent2>
      <a:accent3>
        <a:srgbClr val="268500"/>
      </a:accent3>
      <a:accent4>
        <a:srgbClr val="DA3A16"/>
      </a:accent4>
      <a:accent5>
        <a:srgbClr val="D515B9"/>
      </a:accent5>
      <a:accent6>
        <a:srgbClr val="007FAD"/>
      </a:accent6>
      <a:hlink>
        <a:srgbClr val="7A00E6"/>
      </a:hlink>
      <a:folHlink>
        <a:srgbClr val="23004C"/>
      </a:folHlink>
    </a:clrScheme>
    <a:fontScheme name="00. Sanofi Syste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TRUCTIONS FOR USE.potx" id="{D27DE129-8DD3-42A6-8E49-290C3522FF9C}" vid="{EB266B8F-3BE2-4056-A4E2-500200497E12}"/>
    </a:ext>
  </a:extLst>
</a:theme>
</file>

<file path=ppt/theme/themeOverride1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0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1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2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3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4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5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6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7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8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19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0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1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2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3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4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5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6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7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8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29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0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1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2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3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4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5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6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7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8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39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4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40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41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5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6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7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8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ppt/theme/themeOverride9.xml><?xml version="1.0" encoding="utf-8"?>
<a:themeOverride xmlns:a="http://schemas.openxmlformats.org/drawingml/2006/main">
  <a:clrScheme name="Sanofi (Optimized)">
    <a:dk1>
      <a:sysClr val="windowText" lastClr="000000"/>
    </a:dk1>
    <a:lt1>
      <a:sysClr val="window" lastClr="FFFFFF"/>
    </a:lt1>
    <a:dk2>
      <a:srgbClr val="F4F2F6"/>
    </a:dk2>
    <a:lt2>
      <a:srgbClr val="F5F5F5"/>
    </a:lt2>
    <a:accent1>
      <a:srgbClr val="23004C"/>
    </a:accent1>
    <a:accent2>
      <a:srgbClr val="7A00E6"/>
    </a:accent2>
    <a:accent3>
      <a:srgbClr val="268500"/>
    </a:accent3>
    <a:accent4>
      <a:srgbClr val="DA3A16"/>
    </a:accent4>
    <a:accent5>
      <a:srgbClr val="D515B9"/>
    </a:accent5>
    <a:accent6>
      <a:srgbClr val="007FAD"/>
    </a:accent6>
    <a:hlink>
      <a:srgbClr val="7A00E6"/>
    </a:hlink>
    <a:folHlink>
      <a:srgbClr val="230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EB8B4118DB52489B8F5B2DE6BDE5E3" ma:contentTypeVersion="16" ma:contentTypeDescription="Create a new document." ma:contentTypeScope="" ma:versionID="894834cdbd6ac3fcb3d7a9156ecadeb5">
  <xsd:schema xmlns:xsd="http://www.w3.org/2001/XMLSchema" xmlns:xs="http://www.w3.org/2001/XMLSchema" xmlns:p="http://schemas.microsoft.com/office/2006/metadata/properties" xmlns:ns2="a5980710-c144-48df-a04d-dfc746e45a34" xmlns:ns3="697d0110-1d18-45bd-8687-b997867e33f5" targetNamespace="http://schemas.microsoft.com/office/2006/metadata/properties" ma:root="true" ma:fieldsID="073c1ae296660d17046dd368f27d6461" ns2:_="" ns3:_="">
    <xsd:import namespace="a5980710-c144-48df-a04d-dfc746e45a34"/>
    <xsd:import namespace="697d0110-1d18-45bd-8687-b997867e33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80710-c144-48df-a04d-dfc746e45a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fb0b088-da3c-47ed-872c-fc1360427a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d0110-1d18-45bd-8687-b997867e3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c6e5bda-e07b-4cff-8479-2d1279f6603c}" ma:internalName="TaxCatchAll" ma:showField="CatchAllData" ma:web="697d0110-1d18-45bd-8687-b997867e33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7d0110-1d18-45bd-8687-b997867e33f5" xsi:nil="true"/>
    <lcf76f155ced4ddcb4097134ff3c332f xmlns="a5980710-c144-48df-a04d-dfc746e45a3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9F41A6F-D3F5-4335-9386-73C7D450C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980710-c144-48df-a04d-dfc746e45a34"/>
    <ds:schemaRef ds:uri="697d0110-1d18-45bd-8687-b997867e33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709F86-B75C-4A32-B187-01B82CD605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FC0067-5349-46C7-9D72-7D98D35D3172}">
  <ds:schemaRefs>
    <ds:schemaRef ds:uri="a5980710-c144-48df-a04d-dfc746e45a34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697d0110-1d18-45bd-8687-b997867e33f5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4312</Words>
  <Application>Microsoft Office PowerPoint</Application>
  <PresentationFormat>Widescreen</PresentationFormat>
  <Paragraphs>833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-apple-system</vt:lpstr>
      <vt:lpstr>Aptos</vt:lpstr>
      <vt:lpstr>Arial</vt:lpstr>
      <vt:lpstr>Calibri</vt:lpstr>
      <vt:lpstr>Calibri Light</vt:lpstr>
      <vt:lpstr>Georgia</vt:lpstr>
      <vt:lpstr>Sanofi Sans 3 Regular</vt:lpstr>
      <vt:lpstr>Segoe UI</vt:lpstr>
      <vt:lpstr>Verdana</vt:lpstr>
      <vt:lpstr>office theme</vt:lpstr>
      <vt:lpstr>1_Sanofi</vt:lpstr>
      <vt:lpstr>PowerPoint Presentation</vt:lpstr>
      <vt:lpstr>PowerPoint Presentation</vt:lpstr>
      <vt:lpstr>Login to RME</vt:lpstr>
      <vt:lpstr>Roles and Apps</vt:lpstr>
      <vt:lpstr>Access to Recipe Management Application</vt:lpstr>
      <vt:lpstr>Creation Of Process name - level 0 (Header Workplan) </vt:lpstr>
      <vt:lpstr>Creation Of Process Step - level 1 (Workplan) </vt:lpstr>
      <vt:lpstr>Add Functional phase information to process step</vt:lpstr>
      <vt:lpstr>Modify Functional phase information in Recipe</vt:lpstr>
      <vt:lpstr>Creation Of Process Operation - level 2 (Header Operation) </vt:lpstr>
      <vt:lpstr>Add Direct Labour Hours </vt:lpstr>
      <vt:lpstr>Select Operation Type</vt:lpstr>
      <vt:lpstr>Visualize operation Type and Assign sample output material to Sampling</vt:lpstr>
      <vt:lpstr>Creation Of Process Operation Task - level 3 (General Operation) </vt:lpstr>
      <vt:lpstr>Verify Unique Id Of All Levels</vt:lpstr>
      <vt:lpstr>Verify Revision Value and Maturity state of all levels</vt:lpstr>
      <vt:lpstr>Update Meta Data Information of process (All levels)</vt:lpstr>
      <vt:lpstr>Attach Documents and Remove Document at Level 0 (Header workplan)</vt:lpstr>
      <vt:lpstr>Attach Documents and Remove Document at Level 0 (Header workplan)</vt:lpstr>
      <vt:lpstr>Attach Documents and Remove Document at Level 1 ( workplan)</vt:lpstr>
      <vt:lpstr>Attach Documents and Remove Document at Level 1(workplan)</vt:lpstr>
      <vt:lpstr>Attach Documents and Remove Document at Level 2(Header operation)</vt:lpstr>
      <vt:lpstr>Attach Documents and Remove Document at Level 2(Header Operation)</vt:lpstr>
      <vt:lpstr>Attach Documents and Remove Document at Level 3(General  operation)</vt:lpstr>
      <vt:lpstr>Attach Documents and Remove Document at Level 1(workplan)</vt:lpstr>
      <vt:lpstr>Navigate to  All levels</vt:lpstr>
      <vt:lpstr>Remove Level 3 (General Operation) From Level 2 (Header Operation)</vt:lpstr>
      <vt:lpstr>Remove Level 2 (Header Operation) From Level 1 (Workplan)</vt:lpstr>
      <vt:lpstr>Remove Level 1 (Workplan) From Level 0 (Header Workplan)</vt:lpstr>
      <vt:lpstr>Add multiple operation to process step</vt:lpstr>
      <vt:lpstr>Assign &amp; modify Estimated time to  Process operation</vt:lpstr>
      <vt:lpstr>Creation of Data Collect Plan</vt:lpstr>
      <vt:lpstr>Configure process parameter(Edit data Collect Plan Row) </vt:lpstr>
      <vt:lpstr>PowerPoint Presentation</vt:lpstr>
      <vt:lpstr>PowerPoint Presentation</vt:lpstr>
      <vt:lpstr>Creation of Resource Parameter Plan</vt:lpstr>
      <vt:lpstr>Creation of Text Instruction </vt:lpstr>
      <vt:lpstr>Navigate to Recipe Library</vt:lpstr>
      <vt:lpstr>Add Recipe in Techno Platform </vt:lpstr>
      <vt:lpstr>Add Recipe in Generic Recipe</vt:lpstr>
      <vt:lpstr>Add Recipe in Master Recipe </vt:lpstr>
      <vt:lpstr>Add Recipe in Site Recipe</vt:lpstr>
      <vt:lpstr>Verify Recipe Type, Recipe level &amp; Recipe Usage</vt:lpstr>
      <vt:lpstr>Creation of Capable Resources </vt:lpstr>
      <vt:lpstr>Creation of Capable Resources </vt:lpstr>
      <vt:lpstr>Create Automation Resource</vt:lpstr>
      <vt:lpstr>Equipment Requirement # Software requirement</vt:lpstr>
      <vt:lpstr>Creation of resource parameter list</vt:lpstr>
      <vt:lpstr>Resource parameter Value ranges</vt:lpstr>
      <vt:lpstr>Modify metadata of the Resource parameter in the recipe</vt:lpstr>
      <vt:lpstr>Search Equipment</vt:lpstr>
      <vt:lpstr>Add Multiple Equipment's</vt:lpstr>
      <vt:lpstr>Remove Associated Equipment</vt:lpstr>
      <vt:lpstr>Assign Resource Parameter plan</vt:lpstr>
      <vt:lpstr>Create Material structure</vt:lpstr>
      <vt:lpstr>Add Multiple Materials </vt:lpstr>
      <vt:lpstr>Visualize Link between Media and Media consumed in Recipe </vt:lpstr>
      <vt:lpstr>PowerPoint Presentation</vt:lpstr>
      <vt:lpstr>Search Materials</vt:lpstr>
      <vt:lpstr>Remove associated Material</vt:lpstr>
      <vt:lpstr>Update Material Quantity</vt:lpstr>
      <vt:lpstr>Add  SUA/Consumable to continuous Materials</vt:lpstr>
      <vt:lpstr>Remove associated SUA/Consumables associated to Header Operation </vt:lpstr>
      <vt:lpstr>Add  SUC/Consumable to continuous Materials</vt:lpstr>
      <vt:lpstr>Material Management</vt:lpstr>
      <vt:lpstr>Add Continuous Manufacturing Material in Drug Substance</vt:lpstr>
      <vt:lpstr>Verify Drug Substance Attributes </vt:lpstr>
      <vt:lpstr>Add Continuous Manufactured Material in Intermediate</vt:lpstr>
      <vt:lpstr>PowerPoint Presentation</vt:lpstr>
      <vt:lpstr>Add Continuous Manufactured Material in Output Material</vt:lpstr>
      <vt:lpstr>PowerPoint Presentation</vt:lpstr>
      <vt:lpstr>Add Material in Sample</vt:lpstr>
      <vt:lpstr>PowerPoint Presentation</vt:lpstr>
      <vt:lpstr>Create Continuous Provided Material In Manufacturing Items</vt:lpstr>
      <vt:lpstr>Create Continuous Provided Material In Manufacturing Items</vt:lpstr>
      <vt:lpstr>Navigate to Material Library Add Material in Raw Material</vt:lpstr>
      <vt:lpstr>PowerPoint Presentation</vt:lpstr>
      <vt:lpstr>Duplicate Recipe</vt:lpstr>
      <vt:lpstr>Duplicate Recipe</vt:lpstr>
      <vt:lpstr>Duplicate Material</vt:lpstr>
      <vt:lpstr>Duplicate Material</vt:lpstr>
      <vt:lpstr>Compare Recipe</vt:lpstr>
      <vt:lpstr>Compare Material</vt:lpstr>
      <vt:lpstr>Equipment Fit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S-ext, Santhosh Kumar /IN/EXT</cp:lastModifiedBy>
  <cp:revision>2712</cp:revision>
  <dcterms:created xsi:type="dcterms:W3CDTF">2024-03-18T06:59:43Z</dcterms:created>
  <dcterms:modified xsi:type="dcterms:W3CDTF">2024-06-20T08:31:13Z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0x01010038EB8B4118DB52489B8F5B2DE6BDE5E3</vt:lpwstr>
  </property>
  <property fmtid="{D5CDD505-2E9C-101B-9397-08002B2CF9AE}" pid="3" name="MediaServiceImageTags">
    <vt:lpwstr/>
  </property>
  <property fmtid="{D5CDD505-2E9C-101B-9397-08002B2CF9AE}" pid="4" name="MSIP_Label_9e3dcb88-8425-4e1d-b1a3-bd5572915bbc_Enabled">
    <vt:lpwstr>true</vt:lpwstr>
  </property>
  <property fmtid="{D5CDD505-2E9C-101B-9397-08002B2CF9AE}" pid="5" name="MSIP_Label_9e3dcb88-8425-4e1d-b1a3-bd5572915bbc_SetDate">
    <vt:lpwstr>2024-03-18T07:03:13Z</vt:lpwstr>
  </property>
  <property fmtid="{D5CDD505-2E9C-101B-9397-08002B2CF9AE}" pid="6" name="MSIP_Label_9e3dcb88-8425-4e1d-b1a3-bd5572915bbc_Method">
    <vt:lpwstr>Privileged</vt:lpwstr>
  </property>
  <property fmtid="{D5CDD505-2E9C-101B-9397-08002B2CF9AE}" pid="7" name="MSIP_Label_9e3dcb88-8425-4e1d-b1a3-bd5572915bbc_Name">
    <vt:lpwstr>Internal</vt:lpwstr>
  </property>
  <property fmtid="{D5CDD505-2E9C-101B-9397-08002B2CF9AE}" pid="8" name="MSIP_Label_9e3dcb88-8425-4e1d-b1a3-bd5572915bbc_SiteId">
    <vt:lpwstr>aca3c8d6-aa71-4e1a-a10e-03572fc58c0b</vt:lpwstr>
  </property>
  <property fmtid="{D5CDD505-2E9C-101B-9397-08002B2CF9AE}" pid="9" name="MSIP_Label_9e3dcb88-8425-4e1d-b1a3-bd5572915bbc_ActionId">
    <vt:lpwstr>3642a127-2f6c-4b97-83bb-0f2abf1c1d60</vt:lpwstr>
  </property>
  <property fmtid="{D5CDD505-2E9C-101B-9397-08002B2CF9AE}" pid="10" name="MSIP_Label_9e3dcb88-8425-4e1d-b1a3-bd5572915bbc_ContentBits">
    <vt:lpwstr>1</vt:lpwstr>
  </property>
  <property fmtid="{D5CDD505-2E9C-101B-9397-08002B2CF9AE}" pid="11" name="ClassificationContentMarkingHeaderLocations">
    <vt:lpwstr>office theme:8</vt:lpwstr>
  </property>
  <property fmtid="{D5CDD505-2E9C-101B-9397-08002B2CF9AE}" pid="12" name="ClassificationContentMarkingHeaderText">
    <vt:lpwstr>Internal</vt:lpwstr>
  </property>
</Properties>
</file>